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4"/>
    <p:sldMasterId id="2147483656" r:id="rId5"/>
  </p:sldMasterIdLst>
  <p:notesMasterIdLst>
    <p:notesMasterId r:id="rId19"/>
  </p:notesMasterIdLst>
  <p:handoutMasterIdLst>
    <p:handoutMasterId r:id="rId20"/>
  </p:handoutMasterIdLst>
  <p:sldIdLst>
    <p:sldId id="340" r:id="rId6"/>
    <p:sldId id="341" r:id="rId7"/>
    <p:sldId id="342" r:id="rId8"/>
    <p:sldId id="343" r:id="rId9"/>
    <p:sldId id="345" r:id="rId10"/>
    <p:sldId id="346" r:id="rId11"/>
    <p:sldId id="347" r:id="rId12"/>
    <p:sldId id="348" r:id="rId13"/>
    <p:sldId id="353" r:id="rId14"/>
    <p:sldId id="349" r:id="rId15"/>
    <p:sldId id="352" r:id="rId16"/>
    <p:sldId id="350" r:id="rId17"/>
    <p:sldId id="351" r:id="rId18"/>
  </p:sldIdLst>
  <p:sldSz cx="9144000" cy="6858000" type="screen4x3"/>
  <p:notesSz cx="6997700" cy="9283700"/>
  <p:defaultTextStyle>
    <a:defPPr>
      <a:defRPr lang="en-US"/>
    </a:defPPr>
    <a:lvl1pPr algn="ctr" rtl="0" fontAlgn="base">
      <a:spcBef>
        <a:spcPct val="0"/>
      </a:spcBef>
      <a:spcAft>
        <a:spcPct val="40000"/>
      </a:spcAft>
      <a:defRPr sz="2400" kern="1200">
        <a:solidFill>
          <a:srgbClr val="0095D3"/>
        </a:solidFill>
        <a:latin typeface="Arial" charset="0"/>
        <a:ea typeface="ＭＳ Ｐゴシック" pitchFamily="34" charset="-128"/>
        <a:cs typeface="+mn-cs"/>
      </a:defRPr>
    </a:lvl1pPr>
    <a:lvl2pPr marL="457200" algn="ctr" rtl="0" fontAlgn="base">
      <a:spcBef>
        <a:spcPct val="0"/>
      </a:spcBef>
      <a:spcAft>
        <a:spcPct val="40000"/>
      </a:spcAft>
      <a:defRPr sz="2400" kern="1200">
        <a:solidFill>
          <a:srgbClr val="0095D3"/>
        </a:solidFill>
        <a:latin typeface="Arial" charset="0"/>
        <a:ea typeface="ＭＳ Ｐゴシック" pitchFamily="34" charset="-128"/>
        <a:cs typeface="+mn-cs"/>
      </a:defRPr>
    </a:lvl2pPr>
    <a:lvl3pPr marL="914400" algn="ctr" rtl="0" fontAlgn="base">
      <a:spcBef>
        <a:spcPct val="0"/>
      </a:spcBef>
      <a:spcAft>
        <a:spcPct val="40000"/>
      </a:spcAft>
      <a:defRPr sz="2400" kern="1200">
        <a:solidFill>
          <a:srgbClr val="0095D3"/>
        </a:solidFill>
        <a:latin typeface="Arial" charset="0"/>
        <a:ea typeface="ＭＳ Ｐゴシック" pitchFamily="34" charset="-128"/>
        <a:cs typeface="+mn-cs"/>
      </a:defRPr>
    </a:lvl3pPr>
    <a:lvl4pPr marL="1371600" algn="ctr" rtl="0" fontAlgn="base">
      <a:spcBef>
        <a:spcPct val="0"/>
      </a:spcBef>
      <a:spcAft>
        <a:spcPct val="40000"/>
      </a:spcAft>
      <a:defRPr sz="2400" kern="1200">
        <a:solidFill>
          <a:srgbClr val="0095D3"/>
        </a:solidFill>
        <a:latin typeface="Arial" charset="0"/>
        <a:ea typeface="ＭＳ Ｐゴシック" pitchFamily="34" charset="-128"/>
        <a:cs typeface="+mn-cs"/>
      </a:defRPr>
    </a:lvl4pPr>
    <a:lvl5pPr marL="1828800" algn="ctr" rtl="0" fontAlgn="base">
      <a:spcBef>
        <a:spcPct val="0"/>
      </a:spcBef>
      <a:spcAft>
        <a:spcPct val="40000"/>
      </a:spcAft>
      <a:defRPr sz="2400" kern="1200">
        <a:solidFill>
          <a:srgbClr val="0095D3"/>
        </a:solidFill>
        <a:latin typeface="Arial" charset="0"/>
        <a:ea typeface="ＭＳ Ｐゴシック" pitchFamily="34" charset="-128"/>
        <a:cs typeface="+mn-cs"/>
      </a:defRPr>
    </a:lvl5pPr>
    <a:lvl6pPr marL="2286000" algn="l" defTabSz="914400" rtl="0" eaLnBrk="1" latinLnBrk="0" hangingPunct="1">
      <a:defRPr sz="2400" kern="1200">
        <a:solidFill>
          <a:srgbClr val="0095D3"/>
        </a:solidFill>
        <a:latin typeface="Arial" charset="0"/>
        <a:ea typeface="ＭＳ Ｐゴシック" pitchFamily="34" charset="-128"/>
        <a:cs typeface="+mn-cs"/>
      </a:defRPr>
    </a:lvl6pPr>
    <a:lvl7pPr marL="2743200" algn="l" defTabSz="914400" rtl="0" eaLnBrk="1" latinLnBrk="0" hangingPunct="1">
      <a:defRPr sz="2400" kern="1200">
        <a:solidFill>
          <a:srgbClr val="0095D3"/>
        </a:solidFill>
        <a:latin typeface="Arial" charset="0"/>
        <a:ea typeface="ＭＳ Ｐゴシック" pitchFamily="34" charset="-128"/>
        <a:cs typeface="+mn-cs"/>
      </a:defRPr>
    </a:lvl7pPr>
    <a:lvl8pPr marL="3200400" algn="l" defTabSz="914400" rtl="0" eaLnBrk="1" latinLnBrk="0" hangingPunct="1">
      <a:defRPr sz="2400" kern="1200">
        <a:solidFill>
          <a:srgbClr val="0095D3"/>
        </a:solidFill>
        <a:latin typeface="Arial" charset="0"/>
        <a:ea typeface="ＭＳ Ｐゴシック" pitchFamily="34" charset="-128"/>
        <a:cs typeface="+mn-cs"/>
      </a:defRPr>
    </a:lvl8pPr>
    <a:lvl9pPr marL="3657600" algn="l" defTabSz="914400" rtl="0" eaLnBrk="1" latinLnBrk="0" hangingPunct="1">
      <a:defRPr sz="2400" kern="1200">
        <a:solidFill>
          <a:srgbClr val="0095D3"/>
        </a:solidFill>
        <a:latin typeface="Arial" charset="0"/>
        <a:ea typeface="ＭＳ Ｐゴシック" pitchFamily="34" charset="-128"/>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jackson" initials="RJ" lastIdx="27" clrIdx="0"/>
  <p:cmAuthor id="1" name="VMware, Inc." initials="VI" lastIdx="3"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ACE0F2"/>
    <a:srgbClr val="89CBDF"/>
    <a:srgbClr val="0F388A"/>
    <a:srgbClr val="1564AB"/>
    <a:srgbClr val="E6E6E6"/>
    <a:srgbClr val="000000"/>
    <a:srgbClr val="4D4D4D"/>
    <a:srgbClr val="FFFFFF"/>
    <a:srgbClr val="52AEDC"/>
    <a:srgbClr val="B3E3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80" autoAdjust="0"/>
    <p:restoredTop sz="99451" autoAdjust="0"/>
  </p:normalViewPr>
  <p:slideViewPr>
    <p:cSldViewPr snapToGrid="0">
      <p:cViewPr varScale="1">
        <p:scale>
          <a:sx n="127" d="100"/>
          <a:sy n="127" d="100"/>
        </p:scale>
        <p:origin x="-360" y="-90"/>
      </p:cViewPr>
      <p:guideLst>
        <p:guide orient="horz" pos="3896"/>
        <p:guide orient="horz" pos="3433"/>
        <p:guide orient="horz" pos="2151"/>
        <p:guide orient="horz" pos="2929"/>
        <p:guide orient="horz" pos="524"/>
        <p:guide orient="horz" pos="1923"/>
        <p:guide orient="horz" pos="2428"/>
        <p:guide pos="2564"/>
        <p:guide pos="1541"/>
        <p:guide pos="4975"/>
        <p:guide pos="4258"/>
        <p:guide pos="2800"/>
        <p:guide pos="3912"/>
        <p:guide pos="4621"/>
        <p:guide pos="107"/>
      </p:guideLst>
    </p:cSldViewPr>
  </p:slideViewPr>
  <p:outlineViewPr>
    <p:cViewPr>
      <p:scale>
        <a:sx n="33" d="100"/>
        <a:sy n="33" d="100"/>
      </p:scale>
      <p:origin x="42"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p:scale>
          <a:sx n="300" d="100"/>
          <a:sy n="300" d="100"/>
        </p:scale>
        <p:origin x="-96" y="2528"/>
      </p:cViewPr>
      <p:guideLst>
        <p:guide orient="horz" pos="2924"/>
        <p:guide pos="22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3" y="3"/>
            <a:ext cx="3032337" cy="464185"/>
          </a:xfrm>
          <a:prstGeom prst="rect">
            <a:avLst/>
          </a:prstGeom>
          <a:noFill/>
          <a:ln w="9525">
            <a:noFill/>
            <a:miter lim="800000"/>
            <a:headEnd/>
            <a:tailEnd/>
          </a:ln>
        </p:spPr>
        <p:txBody>
          <a:bodyPr vert="horz" wrap="square" lIns="93010" tIns="46504" rIns="93010" bIns="46504" numCol="1" anchor="t" anchorCtr="0" compatLnSpc="1">
            <a:prstTxWarp prst="textNoShape">
              <a:avLst/>
            </a:prstTxWarp>
          </a:bodyPr>
          <a:lstStyle>
            <a:lvl1pPr algn="l" eaLnBrk="0" hangingPunct="0">
              <a:spcAft>
                <a:spcPct val="0"/>
              </a:spcAft>
              <a:defRPr sz="1200">
                <a:solidFill>
                  <a:schemeClr val="tx1"/>
                </a:solidFill>
              </a:defRPr>
            </a:lvl1pPr>
          </a:lstStyle>
          <a:p>
            <a:pPr>
              <a:defRPr/>
            </a:pPr>
            <a:endParaRPr lang="en-US"/>
          </a:p>
        </p:txBody>
      </p:sp>
      <p:sp>
        <p:nvSpPr>
          <p:cNvPr id="7171" name="Rectangle 3"/>
          <p:cNvSpPr>
            <a:spLocks noGrp="1" noChangeArrowheads="1"/>
          </p:cNvSpPr>
          <p:nvPr>
            <p:ph type="dt" sz="quarter" idx="1"/>
          </p:nvPr>
        </p:nvSpPr>
        <p:spPr bwMode="auto">
          <a:xfrm>
            <a:off x="3965363" y="3"/>
            <a:ext cx="3032337" cy="464185"/>
          </a:xfrm>
          <a:prstGeom prst="rect">
            <a:avLst/>
          </a:prstGeom>
          <a:noFill/>
          <a:ln w="9525">
            <a:noFill/>
            <a:miter lim="800000"/>
            <a:headEnd/>
            <a:tailEnd/>
          </a:ln>
        </p:spPr>
        <p:txBody>
          <a:bodyPr vert="horz" wrap="square" lIns="93010" tIns="46504" rIns="93010" bIns="46504" numCol="1" anchor="t" anchorCtr="0" compatLnSpc="1">
            <a:prstTxWarp prst="textNoShape">
              <a:avLst/>
            </a:prstTxWarp>
          </a:bodyPr>
          <a:lstStyle>
            <a:lvl1pPr algn="r" eaLnBrk="0" hangingPunct="0">
              <a:spcAft>
                <a:spcPct val="0"/>
              </a:spcAft>
              <a:defRPr sz="1200">
                <a:solidFill>
                  <a:schemeClr val="tx1"/>
                </a:solidFill>
              </a:defRPr>
            </a:lvl1pPr>
          </a:lstStyle>
          <a:p>
            <a:pPr>
              <a:defRPr/>
            </a:pPr>
            <a:endParaRPr lang="en-US"/>
          </a:p>
        </p:txBody>
      </p:sp>
      <p:sp>
        <p:nvSpPr>
          <p:cNvPr id="7172" name="Rectangle 4"/>
          <p:cNvSpPr>
            <a:spLocks noGrp="1" noChangeArrowheads="1"/>
          </p:cNvSpPr>
          <p:nvPr>
            <p:ph type="ftr" sz="quarter" idx="2"/>
          </p:nvPr>
        </p:nvSpPr>
        <p:spPr bwMode="auto">
          <a:xfrm>
            <a:off x="3" y="8819518"/>
            <a:ext cx="3032337" cy="464185"/>
          </a:xfrm>
          <a:prstGeom prst="rect">
            <a:avLst/>
          </a:prstGeom>
          <a:noFill/>
          <a:ln w="9525">
            <a:noFill/>
            <a:miter lim="800000"/>
            <a:headEnd/>
            <a:tailEnd/>
          </a:ln>
        </p:spPr>
        <p:txBody>
          <a:bodyPr vert="horz" wrap="square" lIns="93010" tIns="46504" rIns="93010" bIns="46504" numCol="1" anchor="b" anchorCtr="0" compatLnSpc="1">
            <a:prstTxWarp prst="textNoShape">
              <a:avLst/>
            </a:prstTxWarp>
          </a:bodyPr>
          <a:lstStyle>
            <a:lvl1pPr algn="l" eaLnBrk="0" hangingPunct="0">
              <a:spcAft>
                <a:spcPct val="0"/>
              </a:spcAft>
              <a:defRPr sz="1200">
                <a:solidFill>
                  <a:schemeClr val="tx1"/>
                </a:solidFill>
              </a:defRPr>
            </a:lvl1pPr>
          </a:lstStyle>
          <a:p>
            <a:pPr>
              <a:defRPr/>
            </a:pPr>
            <a:endParaRPr lang="en-US"/>
          </a:p>
        </p:txBody>
      </p:sp>
      <p:sp>
        <p:nvSpPr>
          <p:cNvPr id="7173" name="Rectangle 5"/>
          <p:cNvSpPr>
            <a:spLocks noGrp="1" noChangeArrowheads="1"/>
          </p:cNvSpPr>
          <p:nvPr>
            <p:ph type="sldNum" sz="quarter" idx="3"/>
          </p:nvPr>
        </p:nvSpPr>
        <p:spPr bwMode="auto">
          <a:xfrm>
            <a:off x="3965363" y="8819518"/>
            <a:ext cx="3032337" cy="464185"/>
          </a:xfrm>
          <a:prstGeom prst="rect">
            <a:avLst/>
          </a:prstGeom>
          <a:noFill/>
          <a:ln w="9525">
            <a:noFill/>
            <a:miter lim="800000"/>
            <a:headEnd/>
            <a:tailEnd/>
          </a:ln>
        </p:spPr>
        <p:txBody>
          <a:bodyPr vert="horz" wrap="square" lIns="93010" tIns="46504" rIns="93010" bIns="46504" numCol="1" anchor="b" anchorCtr="0" compatLnSpc="1">
            <a:prstTxWarp prst="textNoShape">
              <a:avLst/>
            </a:prstTxWarp>
          </a:bodyPr>
          <a:lstStyle>
            <a:lvl1pPr algn="r" eaLnBrk="0" hangingPunct="0">
              <a:spcAft>
                <a:spcPct val="0"/>
              </a:spcAft>
              <a:defRPr sz="1200">
                <a:solidFill>
                  <a:schemeClr val="tx1"/>
                </a:solidFill>
              </a:defRPr>
            </a:lvl1pPr>
          </a:lstStyle>
          <a:p>
            <a:pPr>
              <a:defRPr/>
            </a:pPr>
            <a:fld id="{6273D68B-0CA8-4788-90D5-2D086E039DB9}" type="slidenum">
              <a:rPr lang="en-US"/>
              <a:pPr>
                <a:defRPr/>
              </a:pPr>
              <a:t>‹#›</a:t>
            </a:fld>
            <a:endParaRPr lang="en-US"/>
          </a:p>
        </p:txBody>
      </p:sp>
    </p:spTree>
    <p:extLst>
      <p:ext uri="{BB962C8B-B14F-4D97-AF65-F5344CB8AC3E}">
        <p14:creationId xmlns:p14="http://schemas.microsoft.com/office/powerpoint/2010/main" val="17270315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3" y="3"/>
            <a:ext cx="3032337" cy="464185"/>
          </a:xfrm>
          <a:prstGeom prst="rect">
            <a:avLst/>
          </a:prstGeom>
          <a:noFill/>
          <a:ln w="9525">
            <a:noFill/>
            <a:miter lim="800000"/>
            <a:headEnd/>
            <a:tailEnd/>
          </a:ln>
        </p:spPr>
        <p:txBody>
          <a:bodyPr vert="horz" wrap="square" lIns="93010" tIns="46504" rIns="93010" bIns="46504" numCol="1" anchor="t" anchorCtr="0" compatLnSpc="1">
            <a:prstTxWarp prst="textNoShape">
              <a:avLst/>
            </a:prstTxWarp>
          </a:bodyPr>
          <a:lstStyle>
            <a:lvl1pPr algn="l" eaLnBrk="0" hangingPunct="0">
              <a:spcAft>
                <a:spcPct val="0"/>
              </a:spcAft>
              <a:defRPr sz="1200">
                <a:solidFill>
                  <a:schemeClr val="tx1"/>
                </a:solidFill>
              </a:defRPr>
            </a:lvl1pPr>
          </a:lstStyle>
          <a:p>
            <a:pPr>
              <a:defRPr/>
            </a:pPr>
            <a:endParaRPr lang="en-US"/>
          </a:p>
        </p:txBody>
      </p:sp>
      <p:sp>
        <p:nvSpPr>
          <p:cNvPr id="4099" name="Rectangle 3"/>
          <p:cNvSpPr>
            <a:spLocks noGrp="1" noChangeArrowheads="1"/>
          </p:cNvSpPr>
          <p:nvPr>
            <p:ph type="dt" idx="1"/>
          </p:nvPr>
        </p:nvSpPr>
        <p:spPr bwMode="auto">
          <a:xfrm>
            <a:off x="3965363" y="3"/>
            <a:ext cx="3032337" cy="464185"/>
          </a:xfrm>
          <a:prstGeom prst="rect">
            <a:avLst/>
          </a:prstGeom>
          <a:noFill/>
          <a:ln w="9525">
            <a:noFill/>
            <a:miter lim="800000"/>
            <a:headEnd/>
            <a:tailEnd/>
          </a:ln>
        </p:spPr>
        <p:txBody>
          <a:bodyPr vert="horz" wrap="square" lIns="93010" tIns="46504" rIns="93010" bIns="46504" numCol="1" anchor="t" anchorCtr="0" compatLnSpc="1">
            <a:prstTxWarp prst="textNoShape">
              <a:avLst/>
            </a:prstTxWarp>
          </a:bodyPr>
          <a:lstStyle>
            <a:lvl1pPr algn="r" eaLnBrk="0" hangingPunct="0">
              <a:spcAft>
                <a:spcPct val="0"/>
              </a:spcAft>
              <a:defRPr sz="1200">
                <a:solidFill>
                  <a:schemeClr val="tx1"/>
                </a:solidFill>
              </a:defRPr>
            </a:lvl1pPr>
          </a:lstStyle>
          <a:p>
            <a:pPr>
              <a:defRPr/>
            </a:pPr>
            <a:endParaRPr lang="en-US"/>
          </a:p>
        </p:txBody>
      </p:sp>
      <p:sp>
        <p:nvSpPr>
          <p:cNvPr id="25604" name="Rectangle 4"/>
          <p:cNvSpPr>
            <a:spLocks noGrp="1" noRot="1" noChangeAspect="1" noChangeArrowheads="1" noTextEdit="1"/>
          </p:cNvSpPr>
          <p:nvPr>
            <p:ph type="sldImg" idx="2"/>
          </p:nvPr>
        </p:nvSpPr>
        <p:spPr bwMode="auto">
          <a:xfrm>
            <a:off x="1177925" y="695325"/>
            <a:ext cx="4641850" cy="3481388"/>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33028" y="4409758"/>
            <a:ext cx="5131647" cy="4177665"/>
          </a:xfrm>
          <a:prstGeom prst="rect">
            <a:avLst/>
          </a:prstGeom>
          <a:noFill/>
          <a:ln w="9525">
            <a:noFill/>
            <a:miter lim="800000"/>
            <a:headEnd/>
            <a:tailEnd/>
          </a:ln>
        </p:spPr>
        <p:txBody>
          <a:bodyPr vert="horz" wrap="square" lIns="93010" tIns="46504" rIns="93010" bIns="4650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3" y="8819518"/>
            <a:ext cx="3032337" cy="464185"/>
          </a:xfrm>
          <a:prstGeom prst="rect">
            <a:avLst/>
          </a:prstGeom>
          <a:noFill/>
          <a:ln w="9525">
            <a:noFill/>
            <a:miter lim="800000"/>
            <a:headEnd/>
            <a:tailEnd/>
          </a:ln>
        </p:spPr>
        <p:txBody>
          <a:bodyPr vert="horz" wrap="square" lIns="93010" tIns="46504" rIns="93010" bIns="46504" numCol="1" anchor="b" anchorCtr="0" compatLnSpc="1">
            <a:prstTxWarp prst="textNoShape">
              <a:avLst/>
            </a:prstTxWarp>
          </a:bodyPr>
          <a:lstStyle>
            <a:lvl1pPr algn="l" eaLnBrk="0" hangingPunct="0">
              <a:spcAft>
                <a:spcPct val="0"/>
              </a:spcAft>
              <a:defRPr sz="1200">
                <a:solidFill>
                  <a:schemeClr val="tx1"/>
                </a:solidFill>
              </a:defRPr>
            </a:lvl1pPr>
          </a:lstStyle>
          <a:p>
            <a:pPr>
              <a:defRPr/>
            </a:pPr>
            <a:endParaRPr lang="en-US" dirty="0"/>
          </a:p>
        </p:txBody>
      </p:sp>
      <p:sp>
        <p:nvSpPr>
          <p:cNvPr id="4103" name="Rectangle 7"/>
          <p:cNvSpPr>
            <a:spLocks noGrp="1" noChangeArrowheads="1"/>
          </p:cNvSpPr>
          <p:nvPr>
            <p:ph type="sldNum" sz="quarter" idx="5"/>
          </p:nvPr>
        </p:nvSpPr>
        <p:spPr bwMode="auto">
          <a:xfrm>
            <a:off x="3965363" y="8819518"/>
            <a:ext cx="3032337" cy="464185"/>
          </a:xfrm>
          <a:prstGeom prst="rect">
            <a:avLst/>
          </a:prstGeom>
          <a:noFill/>
          <a:ln w="9525">
            <a:noFill/>
            <a:miter lim="800000"/>
            <a:headEnd/>
            <a:tailEnd/>
          </a:ln>
        </p:spPr>
        <p:txBody>
          <a:bodyPr vert="horz" wrap="square" lIns="93010" tIns="46504" rIns="93010" bIns="46504" numCol="1" anchor="b" anchorCtr="0" compatLnSpc="1">
            <a:prstTxWarp prst="textNoShape">
              <a:avLst/>
            </a:prstTxWarp>
          </a:bodyPr>
          <a:lstStyle>
            <a:lvl1pPr algn="r" eaLnBrk="0" hangingPunct="0">
              <a:spcAft>
                <a:spcPct val="0"/>
              </a:spcAft>
              <a:defRPr sz="1200">
                <a:solidFill>
                  <a:schemeClr val="tx1"/>
                </a:solidFill>
              </a:defRPr>
            </a:lvl1pPr>
          </a:lstStyle>
          <a:p>
            <a:pPr>
              <a:defRPr/>
            </a:pPr>
            <a:fld id="{30ED41AE-736E-48F5-8701-1355F6D9E97A}" type="slidenum">
              <a:rPr lang="en-US"/>
              <a:pPr>
                <a:defRPr/>
              </a:pPr>
              <a:t>‹#›</a:t>
            </a:fld>
            <a:endParaRPr lang="en-US"/>
          </a:p>
        </p:txBody>
      </p:sp>
    </p:spTree>
    <p:extLst>
      <p:ext uri="{BB962C8B-B14F-4D97-AF65-F5344CB8AC3E}">
        <p14:creationId xmlns:p14="http://schemas.microsoft.com/office/powerpoint/2010/main" val="418288073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402A09B8-DF5F-4093-8797-69186C782D22}" type="slidenum">
              <a:rPr lang="en-US" smtClean="0"/>
              <a:pPr/>
              <a:t>1</a:t>
            </a:fld>
            <a:endParaRPr lang="en-US"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r>
              <a:rPr lang="en-US" dirty="0" smtClean="0">
                <a:ea typeface="ＭＳ Ｐゴシック" charset="-128"/>
              </a:rPr>
              <a:t>IT is once</a:t>
            </a:r>
            <a:r>
              <a:rPr lang="en-US" baseline="0" dirty="0" smtClean="0">
                <a:ea typeface="ＭＳ Ｐゴシック" charset="-128"/>
              </a:rPr>
              <a:t> again facing a time of change.  Fortunately, there is a safe path to this new approach, one that transforms IT into an agile service provider.  VMware, the market leader in virtualization and cloud infrastructure, is working in partnership with IT organizations throughout the world to accelerate this transition. </a:t>
            </a:r>
            <a:endParaRPr lang="en-US" dirty="0" smtClean="0">
              <a:ea typeface="ＭＳ Ｐゴシック"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All </a:t>
            </a:r>
            <a:r>
              <a:rPr lang="en-US" smtClean="0"/>
              <a:t>icons separated </a:t>
            </a:r>
            <a:r>
              <a:rPr lang="en-US" dirty="0" smtClean="0"/>
              <a:t>out. </a:t>
            </a:r>
            <a:endParaRPr lang="en-US" dirty="0"/>
          </a:p>
        </p:txBody>
      </p:sp>
      <p:sp>
        <p:nvSpPr>
          <p:cNvPr id="4" name="Slide Number Placeholder 3"/>
          <p:cNvSpPr>
            <a:spLocks noGrp="1"/>
          </p:cNvSpPr>
          <p:nvPr>
            <p:ph type="sldNum" sz="quarter" idx="10"/>
          </p:nvPr>
        </p:nvSpPr>
        <p:spPr/>
        <p:txBody>
          <a:bodyPr/>
          <a:lstStyle/>
          <a:p>
            <a:pPr>
              <a:defRPr/>
            </a:pPr>
            <a:fld id="{932D4BEE-A75A-F043-A675-D2F5127E38E1}" type="slidenum">
              <a:rPr lang="en-US" smtClean="0"/>
              <a:pPr>
                <a:defRPr/>
              </a:pPr>
              <a:t>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0ED41AE-736E-48F5-8701-1355F6D9E97A}" type="slidenum">
              <a:rPr lang="en-US" smtClean="0"/>
              <a:pPr>
                <a:defRPr/>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1682" name="Rectangle 2"/>
          <p:cNvSpPr>
            <a:spLocks noGrp="1" noChangeArrowheads="1"/>
          </p:cNvSpPr>
          <p:nvPr>
            <p:ph type="ctrTitle"/>
          </p:nvPr>
        </p:nvSpPr>
        <p:spPr>
          <a:xfrm>
            <a:off x="402336" y="330200"/>
            <a:ext cx="8436864" cy="533400"/>
          </a:xfrm>
        </p:spPr>
        <p:txBody>
          <a:bodyPr anchor="t"/>
          <a:lstStyle>
            <a:lvl1pPr>
              <a:defRPr sz="3000">
                <a:solidFill>
                  <a:srgbClr val="003D79"/>
                </a:solidFill>
              </a:defRPr>
            </a:lvl1pPr>
          </a:lstStyle>
          <a:p>
            <a:r>
              <a:rPr lang="en-US" dirty="0"/>
              <a:t>Click to edit Master title style</a:t>
            </a:r>
          </a:p>
        </p:txBody>
      </p:sp>
      <p:sp>
        <p:nvSpPr>
          <p:cNvPr id="71683" name="Rectangle 3"/>
          <p:cNvSpPr>
            <a:spLocks noGrp="1" noChangeArrowheads="1"/>
          </p:cNvSpPr>
          <p:nvPr>
            <p:ph type="subTitle" idx="1"/>
          </p:nvPr>
        </p:nvSpPr>
        <p:spPr>
          <a:xfrm>
            <a:off x="400050" y="1095375"/>
            <a:ext cx="8382000" cy="1295400"/>
          </a:xfrm>
        </p:spPr>
        <p:txBody>
          <a:bodyPr/>
          <a:lstStyle>
            <a:lvl1pPr>
              <a:buFont typeface="Arial" pitchFamily="34" charset="0"/>
              <a:buNone/>
              <a:defRPr sz="1800" b="0" i="1"/>
            </a:lvl1pPr>
          </a:lstStyle>
          <a:p>
            <a:r>
              <a:rPr lang="en-US" dirty="0"/>
              <a:t>Click to edit Master subtitle style</a:t>
            </a:r>
          </a:p>
        </p:txBody>
      </p:sp>
      <p:sp>
        <p:nvSpPr>
          <p:cNvPr id="5" name="TextBox 4"/>
          <p:cNvSpPr txBox="1"/>
          <p:nvPr userDrawn="1"/>
        </p:nvSpPr>
        <p:spPr bwMode="gray">
          <a:xfrm>
            <a:off x="6729169" y="6696045"/>
            <a:ext cx="2343150" cy="184666"/>
          </a:xfrm>
          <a:prstGeom prst="rect">
            <a:avLst/>
          </a:prstGeom>
          <a:noFill/>
        </p:spPr>
        <p:txBody>
          <a:bodyPr wrap="square" rtlCol="0">
            <a:spAutoFit/>
          </a:bodyPr>
          <a:lstStyle/>
          <a:p>
            <a:pPr algn="r"/>
            <a:r>
              <a:rPr lang="en-US" sz="600" dirty="0" smtClean="0">
                <a:solidFill>
                  <a:schemeClr val="bg2">
                    <a:lumMod val="75000"/>
                  </a:schemeClr>
                </a:solidFill>
              </a:rPr>
              <a:t>© 2010 VMware Inc. All rights reserved</a:t>
            </a:r>
          </a:p>
        </p:txBody>
      </p:sp>
      <p:sp>
        <p:nvSpPr>
          <p:cNvPr id="7" name="Rectangle 4"/>
          <p:cNvSpPr txBox="1">
            <a:spLocks noChangeArrowheads="1"/>
          </p:cNvSpPr>
          <p:nvPr userDrawn="1"/>
        </p:nvSpPr>
        <p:spPr bwMode="white">
          <a:xfrm>
            <a:off x="224584" y="6393782"/>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l" eaLnBrk="0" hangingPunct="0">
              <a:spcAft>
                <a:spcPct val="0"/>
              </a:spcAft>
              <a:defRPr sz="1200" b="1">
                <a:solidFill>
                  <a:srgbClr val="FFFFFF"/>
                </a:solidFill>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smtClean="0">
                <a:ln>
                  <a:noFill/>
                </a:ln>
                <a:solidFill>
                  <a:srgbClr val="FFFFFF"/>
                </a:solidFill>
                <a:effectLst/>
                <a:uLnTx/>
                <a:uFillTx/>
                <a:latin typeface="Arial" charset="0"/>
                <a:ea typeface="ＭＳ Ｐゴシック" pitchFamily="34" charset="-128"/>
                <a:cs typeface="+mn-cs"/>
              </a:rPr>
              <a:t>Confidential</a:t>
            </a:r>
            <a:endParaRPr kumimoji="0" lang="en-US" sz="1200" b="1" i="0" u="none" strike="noStrike" kern="1200" cap="none" spc="0" normalizeH="0" baseline="0" noProof="0" dirty="0">
              <a:ln>
                <a:noFill/>
              </a:ln>
              <a:solidFill>
                <a:srgbClr val="FFFFFF"/>
              </a:solidFill>
              <a:effectLst/>
              <a:uLnTx/>
              <a:uFillTx/>
              <a:latin typeface="Arial" charset="0"/>
              <a:ea typeface="ＭＳ Ｐゴシック" pitchFamily="34" charset="-128"/>
              <a:cs typeface="+mn-cs"/>
            </a:endParaRPr>
          </a:p>
        </p:txBody>
      </p:sp>
    </p:spTree>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Rectangle 9"/>
          <p:cNvSpPr>
            <a:spLocks noGrp="1" noChangeArrowheads="1"/>
          </p:cNvSpPr>
          <p:nvPr>
            <p:ph type="ftr" sz="quarter" idx="11"/>
          </p:nvPr>
        </p:nvSpPr>
        <p:spPr>
          <a:ln/>
        </p:spPr>
        <p:txBody>
          <a:bodyPr/>
          <a:lstStyle>
            <a:lvl1pPr>
              <a:defRPr/>
            </a:lvl1pPr>
          </a:lstStyle>
          <a:p>
            <a:pPr>
              <a:defRPr/>
            </a:pPr>
            <a:endParaRPr lang="en-US"/>
          </a:p>
        </p:txBody>
      </p:sp>
      <p:sp>
        <p:nvSpPr>
          <p:cNvPr id="5" name="Line 6"/>
          <p:cNvSpPr>
            <a:spLocks noChangeShapeType="1"/>
          </p:cNvSpPr>
          <p:nvPr userDrawn="1"/>
        </p:nvSpPr>
        <p:spPr bwMode="auto">
          <a:xfrm>
            <a:off x="184150" y="635000"/>
            <a:ext cx="8775700" cy="0"/>
          </a:xfrm>
          <a:prstGeom prst="line">
            <a:avLst/>
          </a:prstGeom>
          <a:noFill/>
          <a:ln w="52197">
            <a:solidFill>
              <a:srgbClr val="003D79"/>
            </a:solidFill>
            <a:round/>
            <a:headEnd/>
            <a:tailEnd/>
          </a:ln>
        </p:spPr>
        <p:txBody>
          <a:bodyPr wrap="none" anchor="ctr"/>
          <a:lstStyle/>
          <a:p>
            <a:pPr>
              <a:defRPr/>
            </a:pPr>
            <a:endParaRPr lang="en-US" dirty="0"/>
          </a:p>
        </p:txBody>
      </p:sp>
      <p:sp>
        <p:nvSpPr>
          <p:cNvPr id="7" name="Rectangle 4"/>
          <p:cNvSpPr txBox="1">
            <a:spLocks noChangeArrowheads="1"/>
          </p:cNvSpPr>
          <p:nvPr userDrawn="1"/>
        </p:nvSpPr>
        <p:spPr bwMode="white">
          <a:xfrm>
            <a:off x="376373" y="6399480"/>
            <a:ext cx="457200" cy="2286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eaLnBrk="0" hangingPunct="0">
              <a:spcAft>
                <a:spcPct val="0"/>
              </a:spcAft>
              <a:defRPr sz="1000">
                <a:solidFill>
                  <a:srgbClr val="FFFFFF"/>
                </a:solidFill>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fld id="{A0A03F51-2955-4EA9-BE4E-42B6F90C747F}" type="slidenum">
              <a:rPr kumimoji="0" lang="en-US" sz="1000" b="0" i="0" u="none" strike="noStrike" kern="1200" cap="none" spc="0" normalizeH="0" baseline="0" noProof="0" smtClean="0">
                <a:ln>
                  <a:noFill/>
                </a:ln>
                <a:solidFill>
                  <a:srgbClr val="FFFFFF"/>
                </a:solidFill>
                <a:effectLst/>
                <a:uLnTx/>
                <a:uFillTx/>
                <a:latin typeface="Arial" charset="0"/>
                <a:ea typeface="ＭＳ Ｐゴシック" pitchFamily="34" charset="-128"/>
                <a:cs typeface="+mn-cs"/>
              </a:rPr>
              <a:pPr marL="0" marR="0" lvl="0" indent="0" algn="l" defTabSz="914400" rtl="0" eaLnBrk="0" fontAlgn="base" latinLnBrk="0" hangingPunct="0">
                <a:lnSpc>
                  <a:spcPct val="100000"/>
                </a:lnSpc>
                <a:spcBef>
                  <a:spcPct val="0"/>
                </a:spcBef>
                <a:spcAft>
                  <a:spcPct val="0"/>
                </a:spcAft>
                <a:buClrTx/>
                <a:buSzTx/>
                <a:buFontTx/>
                <a:buNone/>
                <a:tabLst/>
                <a:defRPr/>
              </a:pPr>
              <a:t>‹#›</a:t>
            </a:fld>
            <a:endParaRPr kumimoji="0" lang="en-US" sz="1000" b="0" i="0" u="none" strike="noStrike" kern="1200" cap="none" spc="0" normalizeH="0" baseline="0" noProof="0" dirty="0">
              <a:ln>
                <a:noFill/>
              </a:ln>
              <a:solidFill>
                <a:srgbClr val="FFFFFF"/>
              </a:solidFill>
              <a:effectLst/>
              <a:uLnTx/>
              <a:uFillTx/>
              <a:latin typeface="Arial" charset="0"/>
              <a:ea typeface="ＭＳ Ｐゴシック" pitchFamily="34" charset="-128"/>
              <a:cs typeface="+mn-cs"/>
            </a:endParaRPr>
          </a:p>
        </p:txBody>
      </p:sp>
    </p:spTree>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Agenda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02336" y="784226"/>
            <a:ext cx="7704582" cy="1079626"/>
          </a:xfrm>
        </p:spPr>
        <p:txBody>
          <a:bodyPr anchor="b"/>
          <a:lstStyle>
            <a:lvl1pPr algn="l">
              <a:defRPr sz="3000">
                <a:solidFill>
                  <a:srgbClr val="003D79"/>
                </a:solidFill>
              </a:defRPr>
            </a:lvl1pPr>
          </a:lstStyle>
          <a:p>
            <a:r>
              <a:rPr lang="en-US" dirty="0" smtClean="0"/>
              <a:t>Agenda</a:t>
            </a:r>
            <a:endParaRPr lang="en-US" dirty="0"/>
          </a:p>
        </p:txBody>
      </p:sp>
      <p:sp>
        <p:nvSpPr>
          <p:cNvPr id="4" name="Rectangle 9"/>
          <p:cNvSpPr>
            <a:spLocks noGrp="1" noChangeArrowheads="1"/>
          </p:cNvSpPr>
          <p:nvPr>
            <p:ph type="ftr" sz="quarter" idx="11"/>
          </p:nvPr>
        </p:nvSpPr>
        <p:spPr>
          <a:ln/>
        </p:spPr>
        <p:txBody>
          <a:bodyPr/>
          <a:lstStyle>
            <a:lvl1pPr>
              <a:defRPr/>
            </a:lvl1pPr>
          </a:lstStyle>
          <a:p>
            <a:pPr>
              <a:defRPr/>
            </a:pPr>
            <a:endParaRPr lang="en-US" dirty="0"/>
          </a:p>
        </p:txBody>
      </p:sp>
      <p:sp>
        <p:nvSpPr>
          <p:cNvPr id="8" name="Text Placeholder 7"/>
          <p:cNvSpPr>
            <a:spLocks noGrp="1"/>
          </p:cNvSpPr>
          <p:nvPr>
            <p:ph type="body" sz="quarter" idx="12"/>
          </p:nvPr>
        </p:nvSpPr>
        <p:spPr>
          <a:xfrm>
            <a:off x="361950" y="2210435"/>
            <a:ext cx="7592568" cy="3748405"/>
          </a:xfrm>
        </p:spPr>
        <p:txBody>
          <a:bodyPr/>
          <a:lstStyle>
            <a:lvl1pPr>
              <a:buClr>
                <a:schemeClr val="accent1">
                  <a:lumMod val="75000"/>
                </a:schemeClr>
              </a:buClr>
              <a:buFont typeface="Wingdings" pitchFamily="2" charset="2"/>
              <a:buChar char="§"/>
              <a:defRPr/>
            </a:lvl1pPr>
            <a:lvl2pPr>
              <a:buClr>
                <a:schemeClr val="accent1">
                  <a:lumMod val="75000"/>
                </a:schemeClr>
              </a:buClr>
              <a:defRPr/>
            </a:lvl2pPr>
            <a:lvl3pPr>
              <a:buClr>
                <a:schemeClr val="accent1">
                  <a:lumMod val="75000"/>
                </a:schemeClr>
              </a:buClr>
              <a:defRPr/>
            </a:lvl3pPr>
            <a:lvl4pPr>
              <a:buClr>
                <a:schemeClr val="accent1">
                  <a:lumMod val="75000"/>
                </a:schemeClr>
              </a:buClr>
              <a:defRPr/>
            </a:lvl4pPr>
            <a:lvl5pPr>
              <a:buClr>
                <a:schemeClr val="accent1">
                  <a:lumMod val="75000"/>
                </a:schemeClr>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Line 6"/>
          <p:cNvSpPr>
            <a:spLocks noChangeShapeType="1"/>
          </p:cNvSpPr>
          <p:nvPr userDrawn="1"/>
        </p:nvSpPr>
        <p:spPr bwMode="auto">
          <a:xfrm>
            <a:off x="184150" y="635000"/>
            <a:ext cx="8775700" cy="0"/>
          </a:xfrm>
          <a:prstGeom prst="line">
            <a:avLst/>
          </a:prstGeom>
          <a:noFill/>
          <a:ln w="52197">
            <a:solidFill>
              <a:srgbClr val="003D79"/>
            </a:solidFill>
            <a:round/>
            <a:headEnd/>
            <a:tailEnd/>
          </a:ln>
        </p:spPr>
        <p:txBody>
          <a:bodyPr wrap="none" anchor="ctr"/>
          <a:lstStyle/>
          <a:p>
            <a:pPr>
              <a:defRPr/>
            </a:pPr>
            <a:endParaRPr lang="en-US" dirty="0"/>
          </a:p>
        </p:txBody>
      </p:sp>
      <p:sp>
        <p:nvSpPr>
          <p:cNvPr id="9" name="Rectangle 4"/>
          <p:cNvSpPr txBox="1">
            <a:spLocks noChangeArrowheads="1"/>
          </p:cNvSpPr>
          <p:nvPr userDrawn="1"/>
        </p:nvSpPr>
        <p:spPr bwMode="white">
          <a:xfrm>
            <a:off x="376373" y="6399480"/>
            <a:ext cx="457200" cy="2286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eaLnBrk="0" hangingPunct="0">
              <a:spcAft>
                <a:spcPct val="0"/>
              </a:spcAft>
              <a:defRPr sz="1000">
                <a:solidFill>
                  <a:srgbClr val="FFFFFF"/>
                </a:solidFill>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fld id="{A0A03F51-2955-4EA9-BE4E-42B6F90C747F}" type="slidenum">
              <a:rPr kumimoji="0" lang="en-US" sz="1000" b="0" i="0" u="none" strike="noStrike" kern="1200" cap="none" spc="0" normalizeH="0" baseline="0" noProof="0" smtClean="0">
                <a:ln>
                  <a:noFill/>
                </a:ln>
                <a:solidFill>
                  <a:srgbClr val="FFFFFF"/>
                </a:solidFill>
                <a:effectLst/>
                <a:uLnTx/>
                <a:uFillTx/>
                <a:latin typeface="Arial" charset="0"/>
                <a:ea typeface="ＭＳ Ｐゴシック" pitchFamily="34" charset="-128"/>
                <a:cs typeface="+mn-cs"/>
              </a:rPr>
              <a:pPr marL="0" marR="0" lvl="0" indent="0" algn="l" defTabSz="914400" rtl="0" eaLnBrk="0" fontAlgn="base" latinLnBrk="0" hangingPunct="0">
                <a:lnSpc>
                  <a:spcPct val="100000"/>
                </a:lnSpc>
                <a:spcBef>
                  <a:spcPct val="0"/>
                </a:spcBef>
                <a:spcAft>
                  <a:spcPct val="0"/>
                </a:spcAft>
                <a:buClrTx/>
                <a:buSzTx/>
                <a:buFontTx/>
                <a:buNone/>
                <a:tabLst/>
                <a:defRPr/>
              </a:pPr>
              <a:t>‹#›</a:t>
            </a:fld>
            <a:endParaRPr kumimoji="0" lang="en-US" sz="1000" b="0" i="0" u="none" strike="noStrike" kern="1200" cap="none" spc="0" normalizeH="0" baseline="0" noProof="0" dirty="0">
              <a:ln>
                <a:noFill/>
              </a:ln>
              <a:solidFill>
                <a:srgbClr val="FFFFFF"/>
              </a:solidFill>
              <a:effectLst/>
              <a:uLnTx/>
              <a:uFillTx/>
              <a:latin typeface="Arial" charset="0"/>
              <a:ea typeface="ＭＳ Ｐゴシック" pitchFamily="34" charset="-128"/>
              <a:cs typeface="+mn-cs"/>
            </a:endParaRPr>
          </a:p>
        </p:txBody>
      </p:sp>
    </p:spTree>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ransition Slide">
    <p:spTree>
      <p:nvGrpSpPr>
        <p:cNvPr id="1" name=""/>
        <p:cNvGrpSpPr/>
        <p:nvPr/>
      </p:nvGrpSpPr>
      <p:grpSpPr>
        <a:xfrm>
          <a:off x="0" y="0"/>
          <a:ext cx="0" cy="0"/>
          <a:chOff x="0" y="0"/>
          <a:chExt cx="0" cy="0"/>
        </a:xfrm>
      </p:grpSpPr>
      <p:sp>
        <p:nvSpPr>
          <p:cNvPr id="2" name="Title 1"/>
          <p:cNvSpPr>
            <a:spLocks noGrp="1"/>
          </p:cNvSpPr>
          <p:nvPr>
            <p:ph type="title"/>
          </p:nvPr>
        </p:nvSpPr>
        <p:spPr>
          <a:xfrm>
            <a:off x="937260" y="2162174"/>
            <a:ext cx="7254240" cy="1241425"/>
          </a:xfrm>
        </p:spPr>
        <p:txBody>
          <a:bodyPr anchor="b"/>
          <a:lstStyle>
            <a:lvl1pPr algn="ctr">
              <a:defRPr sz="3000">
                <a:solidFill>
                  <a:srgbClr val="003D79"/>
                </a:solidFill>
              </a:defRPr>
            </a:lvl1pPr>
          </a:lstStyle>
          <a:p>
            <a:r>
              <a:rPr lang="en-US" dirty="0" smtClean="0"/>
              <a:t>Click to edit Master title style</a:t>
            </a:r>
            <a:endParaRPr lang="en-US" dirty="0"/>
          </a:p>
        </p:txBody>
      </p:sp>
      <p:sp>
        <p:nvSpPr>
          <p:cNvPr id="4" name="Rectangle 9"/>
          <p:cNvSpPr>
            <a:spLocks noGrp="1" noChangeArrowheads="1"/>
          </p:cNvSpPr>
          <p:nvPr>
            <p:ph type="ftr" sz="quarter" idx="11"/>
          </p:nvPr>
        </p:nvSpPr>
        <p:spPr>
          <a:ln/>
        </p:spPr>
        <p:txBody>
          <a:bodyPr/>
          <a:lstStyle>
            <a:lvl1pPr>
              <a:defRPr/>
            </a:lvl1pPr>
          </a:lstStyle>
          <a:p>
            <a:pPr>
              <a:defRPr/>
            </a:pPr>
            <a:endParaRPr lang="en-US" dirty="0"/>
          </a:p>
        </p:txBody>
      </p:sp>
      <p:sp>
        <p:nvSpPr>
          <p:cNvPr id="8" name="Text Placeholder 7"/>
          <p:cNvSpPr>
            <a:spLocks noGrp="1"/>
          </p:cNvSpPr>
          <p:nvPr>
            <p:ph type="body" sz="quarter" idx="12"/>
          </p:nvPr>
        </p:nvSpPr>
        <p:spPr>
          <a:xfrm>
            <a:off x="923925" y="3486150"/>
            <a:ext cx="7267575" cy="628650"/>
          </a:xfrm>
        </p:spPr>
        <p:txBody>
          <a:bodyPr/>
          <a:lstStyle>
            <a:lvl1pPr algn="ctr">
              <a:lnSpc>
                <a:spcPct val="100000"/>
              </a:lnSpc>
              <a:spcBef>
                <a:spcPts val="0"/>
              </a:spcBef>
              <a:buFont typeface="Arial" pitchFamily="34" charset="0"/>
              <a:buNone/>
              <a:defRPr b="0"/>
            </a:lvl1pPr>
          </a:lstStyle>
          <a:p>
            <a:pPr lvl="0"/>
            <a:r>
              <a:rPr lang="en-US" dirty="0" smtClean="0"/>
              <a:t>Click to edit Master text style</a:t>
            </a:r>
          </a:p>
        </p:txBody>
      </p:sp>
      <p:sp>
        <p:nvSpPr>
          <p:cNvPr id="7" name="Line 6"/>
          <p:cNvSpPr>
            <a:spLocks noChangeShapeType="1"/>
          </p:cNvSpPr>
          <p:nvPr userDrawn="1"/>
        </p:nvSpPr>
        <p:spPr bwMode="auto">
          <a:xfrm>
            <a:off x="184150" y="635000"/>
            <a:ext cx="8775700" cy="0"/>
          </a:xfrm>
          <a:prstGeom prst="line">
            <a:avLst/>
          </a:prstGeom>
          <a:noFill/>
          <a:ln w="52197">
            <a:solidFill>
              <a:srgbClr val="003D79"/>
            </a:solidFill>
            <a:round/>
            <a:headEnd/>
            <a:tailEnd/>
          </a:ln>
        </p:spPr>
        <p:txBody>
          <a:bodyPr wrap="none" anchor="ctr"/>
          <a:lstStyle/>
          <a:p>
            <a:pPr>
              <a:defRPr/>
            </a:pPr>
            <a:endParaRPr lang="en-US" dirty="0"/>
          </a:p>
        </p:txBody>
      </p:sp>
      <p:sp>
        <p:nvSpPr>
          <p:cNvPr id="9" name="Rectangle 4"/>
          <p:cNvSpPr txBox="1">
            <a:spLocks noChangeArrowheads="1"/>
          </p:cNvSpPr>
          <p:nvPr userDrawn="1"/>
        </p:nvSpPr>
        <p:spPr bwMode="white">
          <a:xfrm>
            <a:off x="376373" y="6399480"/>
            <a:ext cx="457200" cy="2286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eaLnBrk="0" hangingPunct="0">
              <a:spcAft>
                <a:spcPct val="0"/>
              </a:spcAft>
              <a:defRPr sz="1000">
                <a:solidFill>
                  <a:srgbClr val="FFFFFF"/>
                </a:solidFill>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fld id="{A0A03F51-2955-4EA9-BE4E-42B6F90C747F}" type="slidenum">
              <a:rPr kumimoji="0" lang="en-US" sz="1000" b="0" i="0" u="none" strike="noStrike" kern="1200" cap="none" spc="0" normalizeH="0" baseline="0" noProof="0" smtClean="0">
                <a:ln>
                  <a:noFill/>
                </a:ln>
                <a:solidFill>
                  <a:srgbClr val="FFFFFF"/>
                </a:solidFill>
                <a:effectLst/>
                <a:uLnTx/>
                <a:uFillTx/>
                <a:latin typeface="Arial" charset="0"/>
                <a:ea typeface="ＭＳ Ｐゴシック" pitchFamily="34" charset="-128"/>
                <a:cs typeface="+mn-cs"/>
              </a:rPr>
              <a:pPr marL="0" marR="0" lvl="0" indent="0" algn="l" defTabSz="914400" rtl="0" eaLnBrk="0" fontAlgn="base" latinLnBrk="0" hangingPunct="0">
                <a:lnSpc>
                  <a:spcPct val="100000"/>
                </a:lnSpc>
                <a:spcBef>
                  <a:spcPct val="0"/>
                </a:spcBef>
                <a:spcAft>
                  <a:spcPct val="0"/>
                </a:spcAft>
                <a:buClrTx/>
                <a:buSzTx/>
                <a:buFontTx/>
                <a:buNone/>
                <a:tabLst/>
                <a:defRPr/>
              </a:pPr>
              <a:t>‹#›</a:t>
            </a:fld>
            <a:endParaRPr kumimoji="0" lang="en-US" sz="1000" b="0" i="0" u="none" strike="noStrike" kern="1200" cap="none" spc="0" normalizeH="0" baseline="0" noProof="0" dirty="0">
              <a:ln>
                <a:noFill/>
              </a:ln>
              <a:solidFill>
                <a:srgbClr val="FFFFFF"/>
              </a:solidFill>
              <a:effectLst/>
              <a:uLnTx/>
              <a:uFillTx/>
              <a:latin typeface="Arial" charset="0"/>
              <a:ea typeface="ＭＳ Ｐゴシック" pitchFamily="34" charset="-128"/>
              <a:cs typeface="+mn-cs"/>
            </a:endParaRPr>
          </a:p>
        </p:txBody>
      </p:sp>
    </p:spTree>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woObj" preserve="1">
  <p:cSld name="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361950" y="784225"/>
            <a:ext cx="4038600" cy="5006975"/>
          </a:xfrm>
        </p:spPr>
        <p:txBody>
          <a:bodyPr/>
          <a:lstStyle>
            <a:lvl1pPr marL="233363" indent="-233363">
              <a:buClr>
                <a:schemeClr val="accent1">
                  <a:lumMod val="75000"/>
                </a:schemeClr>
              </a:buClr>
              <a:buFont typeface="Wingdings" pitchFamily="2" charset="2"/>
              <a:buChar char="§"/>
              <a:defRPr sz="2000"/>
            </a:lvl1pPr>
            <a:lvl2pPr>
              <a:buClr>
                <a:schemeClr val="accent1">
                  <a:lumMod val="75000"/>
                </a:schemeClr>
              </a:buClr>
              <a:defRPr sz="1800"/>
            </a:lvl2pPr>
            <a:lvl3pPr>
              <a:buClr>
                <a:schemeClr val="accent1">
                  <a:lumMod val="75000"/>
                </a:schemeClr>
              </a:buClr>
              <a:defRPr sz="1600"/>
            </a:lvl3pPr>
            <a:lvl4pPr>
              <a:buClr>
                <a:schemeClr val="accent1">
                  <a:lumMod val="75000"/>
                </a:schemeClr>
              </a:buClr>
              <a:defRPr sz="1600"/>
            </a:lvl4pPr>
            <a:lvl5pPr>
              <a:buClr>
                <a:schemeClr val="accent1">
                  <a:lumMod val="75000"/>
                </a:schemeClr>
              </a:buCl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29150" y="784225"/>
            <a:ext cx="4038600" cy="5006975"/>
          </a:xfrm>
        </p:spPr>
        <p:txBody>
          <a:bodyPr/>
          <a:lstStyle>
            <a:lvl1pPr marL="233363" indent="-233363">
              <a:buClr>
                <a:schemeClr val="accent1">
                  <a:lumMod val="75000"/>
                </a:schemeClr>
              </a:buClr>
              <a:defRPr sz="2000"/>
            </a:lvl1pPr>
            <a:lvl2pPr>
              <a:buClr>
                <a:schemeClr val="accent1">
                  <a:lumMod val="75000"/>
                </a:schemeClr>
              </a:buClr>
              <a:defRPr sz="1800"/>
            </a:lvl2pPr>
            <a:lvl3pPr>
              <a:buClr>
                <a:schemeClr val="accent1">
                  <a:lumMod val="75000"/>
                </a:schemeClr>
              </a:buClr>
              <a:defRPr sz="1600"/>
            </a:lvl3pPr>
            <a:lvl4pPr>
              <a:buClr>
                <a:schemeClr val="accent1">
                  <a:lumMod val="75000"/>
                </a:schemeClr>
              </a:buClr>
              <a:defRPr sz="1600"/>
            </a:lvl4pPr>
            <a:lvl5pPr>
              <a:buClr>
                <a:schemeClr val="accent1">
                  <a:lumMod val="75000"/>
                </a:schemeClr>
              </a:buCl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Rectangle 9"/>
          <p:cNvSpPr>
            <a:spLocks noGrp="1" noChangeArrowheads="1"/>
          </p:cNvSpPr>
          <p:nvPr>
            <p:ph type="ftr" sz="quarter" idx="11"/>
          </p:nvPr>
        </p:nvSpPr>
        <p:spPr>
          <a:ln/>
        </p:spPr>
        <p:txBody>
          <a:bodyPr/>
          <a:lstStyle>
            <a:lvl1pPr>
              <a:defRPr/>
            </a:lvl1pPr>
          </a:lstStyle>
          <a:p>
            <a:pPr>
              <a:defRPr/>
            </a:pPr>
            <a:endParaRPr lang="en-US" dirty="0"/>
          </a:p>
        </p:txBody>
      </p:sp>
      <p:sp>
        <p:nvSpPr>
          <p:cNvPr id="7" name="Line 6"/>
          <p:cNvSpPr>
            <a:spLocks noChangeShapeType="1"/>
          </p:cNvSpPr>
          <p:nvPr userDrawn="1"/>
        </p:nvSpPr>
        <p:spPr bwMode="auto">
          <a:xfrm>
            <a:off x="184150" y="635000"/>
            <a:ext cx="8775700" cy="0"/>
          </a:xfrm>
          <a:prstGeom prst="line">
            <a:avLst/>
          </a:prstGeom>
          <a:noFill/>
          <a:ln w="52197">
            <a:solidFill>
              <a:srgbClr val="003D79"/>
            </a:solidFill>
            <a:round/>
            <a:headEnd/>
            <a:tailEnd/>
          </a:ln>
        </p:spPr>
        <p:txBody>
          <a:bodyPr wrap="none" anchor="ctr"/>
          <a:lstStyle/>
          <a:p>
            <a:pPr>
              <a:defRPr/>
            </a:pPr>
            <a:endParaRPr lang="en-US" dirty="0"/>
          </a:p>
        </p:txBody>
      </p:sp>
      <p:sp>
        <p:nvSpPr>
          <p:cNvPr id="9" name="Rectangle 4"/>
          <p:cNvSpPr txBox="1">
            <a:spLocks noChangeArrowheads="1"/>
          </p:cNvSpPr>
          <p:nvPr userDrawn="1"/>
        </p:nvSpPr>
        <p:spPr bwMode="white">
          <a:xfrm>
            <a:off x="376373" y="6399480"/>
            <a:ext cx="457200" cy="2286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eaLnBrk="0" hangingPunct="0">
              <a:spcAft>
                <a:spcPct val="0"/>
              </a:spcAft>
              <a:defRPr sz="1000">
                <a:solidFill>
                  <a:srgbClr val="FFFFFF"/>
                </a:solidFill>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fld id="{A0A03F51-2955-4EA9-BE4E-42B6F90C747F}" type="slidenum">
              <a:rPr kumimoji="0" lang="en-US" sz="1000" b="0" i="0" u="none" strike="noStrike" kern="1200" cap="none" spc="0" normalizeH="0" baseline="0" noProof="0" smtClean="0">
                <a:ln>
                  <a:noFill/>
                </a:ln>
                <a:solidFill>
                  <a:srgbClr val="FFFFFF"/>
                </a:solidFill>
                <a:effectLst/>
                <a:uLnTx/>
                <a:uFillTx/>
                <a:latin typeface="Arial" charset="0"/>
                <a:ea typeface="ＭＳ Ｐゴシック" pitchFamily="34" charset="-128"/>
                <a:cs typeface="+mn-cs"/>
              </a:rPr>
              <a:pPr marL="0" marR="0" lvl="0" indent="0" algn="l" defTabSz="914400" rtl="0" eaLnBrk="0" fontAlgn="base" latinLnBrk="0" hangingPunct="0">
                <a:lnSpc>
                  <a:spcPct val="100000"/>
                </a:lnSpc>
                <a:spcBef>
                  <a:spcPct val="0"/>
                </a:spcBef>
                <a:spcAft>
                  <a:spcPct val="0"/>
                </a:spcAft>
                <a:buClrTx/>
                <a:buSzTx/>
                <a:buFontTx/>
                <a:buNone/>
                <a:tabLst/>
                <a:defRPr/>
              </a:pPr>
              <a:t>‹#›</a:t>
            </a:fld>
            <a:endParaRPr kumimoji="0" lang="en-US" sz="1000" b="0" i="0" u="none" strike="noStrike" kern="1200" cap="none" spc="0" normalizeH="0" baseline="0" noProof="0" dirty="0">
              <a:ln>
                <a:noFill/>
              </a:ln>
              <a:solidFill>
                <a:srgbClr val="FFFFFF"/>
              </a:solidFill>
              <a:effectLst/>
              <a:uLnTx/>
              <a:uFillTx/>
              <a:latin typeface="Arial" charset="0"/>
              <a:ea typeface="ＭＳ Ｐゴシック" pitchFamily="34" charset="-128"/>
              <a:cs typeface="+mn-cs"/>
            </a:endParaRPr>
          </a:p>
        </p:txBody>
      </p:sp>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pPr>
              <a:defRPr/>
            </a:pPr>
            <a:endParaRPr lang="en-US"/>
          </a:p>
        </p:txBody>
      </p:sp>
      <p:sp>
        <p:nvSpPr>
          <p:cNvPr id="7" name="Text Placeholder 6"/>
          <p:cNvSpPr>
            <a:spLocks noGrp="1"/>
          </p:cNvSpPr>
          <p:nvPr>
            <p:ph type="body" sz="quarter" idx="13"/>
          </p:nvPr>
        </p:nvSpPr>
        <p:spPr>
          <a:xfrm>
            <a:off x="352425" y="786384"/>
            <a:ext cx="8385048" cy="5010912"/>
          </a:xfrm>
        </p:spPr>
        <p:txBody>
          <a:bodyPr/>
          <a:lstStyle>
            <a:lvl1pPr marL="233363" indent="-233363">
              <a:buSzPct val="115000"/>
              <a:buFont typeface="Wingdings" pitchFamily="2" charset="2"/>
              <a:buChar char="§"/>
              <a:defRPr/>
            </a:lvl1pPr>
            <a:lvl2pPr>
              <a:buSzPct val="110000"/>
              <a:buFont typeface="Arial" pitchFamily="34" charset="0"/>
              <a:buChar char="•"/>
              <a:defRPr/>
            </a:lvl2pPr>
            <a:lvl3pPr>
              <a:buSzPct val="110000"/>
              <a:buFont typeface="Arial" pitchFamily="34" charset="0"/>
              <a:buChar char="•"/>
              <a:defRPr/>
            </a:lvl3pPr>
            <a:lvl4pPr>
              <a:buSzPct val="110000"/>
              <a:buFont typeface="Arial" pitchFamily="34" charset="0"/>
              <a:buChar char="•"/>
              <a:defRPr/>
            </a:lvl4pPr>
            <a:lvl5pPr>
              <a:buSzPct val="110000"/>
              <a:buFont typeface="Arial" pitchFamily="34" charset="0"/>
              <a:buChar char="•"/>
              <a:defRPr/>
            </a:lvl5pPr>
          </a:lstStyle>
          <a:p>
            <a:pPr lvl="0"/>
            <a:r>
              <a:rPr lang="en-US" dirty="0" smtClean="0"/>
              <a:t>Click to edit Master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Rectangle 9"/>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Agenda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49808" y="784226"/>
            <a:ext cx="7722870" cy="1079626"/>
          </a:xfrm>
        </p:spPr>
        <p:txBody>
          <a:bodyPr anchor="b"/>
          <a:lstStyle>
            <a:lvl1pPr algn="l">
              <a:defRPr sz="3000">
                <a:solidFill>
                  <a:srgbClr val="003D79"/>
                </a:solidFill>
              </a:defRPr>
            </a:lvl1pPr>
          </a:lstStyle>
          <a:p>
            <a:r>
              <a:rPr lang="en-US" dirty="0" smtClean="0"/>
              <a:t>Agenda</a:t>
            </a:r>
            <a:endParaRPr lang="en-US" dirty="0"/>
          </a:p>
        </p:txBody>
      </p:sp>
      <p:sp>
        <p:nvSpPr>
          <p:cNvPr id="4" name="Rectangle 9"/>
          <p:cNvSpPr>
            <a:spLocks noGrp="1" noChangeArrowheads="1"/>
          </p:cNvSpPr>
          <p:nvPr>
            <p:ph type="ftr" sz="quarter" idx="11"/>
          </p:nvPr>
        </p:nvSpPr>
        <p:spPr>
          <a:ln/>
        </p:spPr>
        <p:txBody>
          <a:bodyPr/>
          <a:lstStyle>
            <a:lvl1pPr>
              <a:defRPr/>
            </a:lvl1pPr>
          </a:lstStyle>
          <a:p>
            <a:pPr>
              <a:defRPr/>
            </a:pPr>
            <a:endParaRPr lang="en-US" dirty="0"/>
          </a:p>
        </p:txBody>
      </p:sp>
      <p:pic>
        <p:nvPicPr>
          <p:cNvPr id="6" name="Picture 2"/>
          <p:cNvPicPr>
            <a:picLocks noChangeAspect="1" noChangeArrowheads="1"/>
          </p:cNvPicPr>
          <p:nvPr userDrawn="1"/>
        </p:nvPicPr>
        <p:blipFill>
          <a:blip r:embed="rId2" cstate="print"/>
          <a:srcRect/>
          <a:stretch>
            <a:fillRect/>
          </a:stretch>
        </p:blipFill>
        <p:spPr bwMode="auto">
          <a:xfrm>
            <a:off x="139700" y="312279"/>
            <a:ext cx="8858250" cy="419241"/>
          </a:xfrm>
          <a:prstGeom prst="rect">
            <a:avLst/>
          </a:prstGeom>
          <a:noFill/>
          <a:ln w="9525">
            <a:noFill/>
            <a:miter lim="800000"/>
            <a:headEnd/>
            <a:tailEnd/>
          </a:ln>
          <a:effectLst/>
        </p:spPr>
      </p:pic>
      <p:sp>
        <p:nvSpPr>
          <p:cNvPr id="8" name="Text Placeholder 7"/>
          <p:cNvSpPr>
            <a:spLocks noGrp="1"/>
          </p:cNvSpPr>
          <p:nvPr>
            <p:ph type="body" sz="quarter" idx="12"/>
          </p:nvPr>
        </p:nvSpPr>
        <p:spPr>
          <a:xfrm>
            <a:off x="727710" y="2210435"/>
            <a:ext cx="7592568" cy="3748405"/>
          </a:xfrm>
        </p:spPr>
        <p:txBody>
          <a:bodyPr/>
          <a:lstStyle>
            <a:lvl1pPr marL="182880">
              <a:buFont typeface="Wingdings" pitchFamily="2" charset="2"/>
              <a:buChar char="§"/>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ransition Slide">
    <p:spTree>
      <p:nvGrpSpPr>
        <p:cNvPr id="1" name=""/>
        <p:cNvGrpSpPr/>
        <p:nvPr/>
      </p:nvGrpSpPr>
      <p:grpSpPr>
        <a:xfrm>
          <a:off x="0" y="0"/>
          <a:ext cx="0" cy="0"/>
          <a:chOff x="0" y="0"/>
          <a:chExt cx="0" cy="0"/>
        </a:xfrm>
      </p:grpSpPr>
      <p:sp>
        <p:nvSpPr>
          <p:cNvPr id="2" name="Title 1"/>
          <p:cNvSpPr>
            <a:spLocks noGrp="1"/>
          </p:cNvSpPr>
          <p:nvPr>
            <p:ph type="title"/>
          </p:nvPr>
        </p:nvSpPr>
        <p:spPr>
          <a:xfrm>
            <a:off x="937260" y="2162174"/>
            <a:ext cx="7254240" cy="1241425"/>
          </a:xfrm>
        </p:spPr>
        <p:txBody>
          <a:bodyPr anchor="b"/>
          <a:lstStyle>
            <a:lvl1pPr algn="ctr">
              <a:defRPr sz="3000">
                <a:solidFill>
                  <a:srgbClr val="003D79"/>
                </a:solidFill>
              </a:defRPr>
            </a:lvl1pPr>
          </a:lstStyle>
          <a:p>
            <a:r>
              <a:rPr lang="en-US" dirty="0" smtClean="0"/>
              <a:t>Click to edit Master title style</a:t>
            </a:r>
            <a:endParaRPr lang="en-US" dirty="0"/>
          </a:p>
        </p:txBody>
      </p:sp>
      <p:sp>
        <p:nvSpPr>
          <p:cNvPr id="4" name="Rectangle 9"/>
          <p:cNvSpPr>
            <a:spLocks noGrp="1" noChangeArrowheads="1"/>
          </p:cNvSpPr>
          <p:nvPr>
            <p:ph type="ftr" sz="quarter" idx="11"/>
          </p:nvPr>
        </p:nvSpPr>
        <p:spPr>
          <a:ln/>
        </p:spPr>
        <p:txBody>
          <a:bodyPr/>
          <a:lstStyle>
            <a:lvl1pPr>
              <a:defRPr/>
            </a:lvl1pPr>
          </a:lstStyle>
          <a:p>
            <a:pPr>
              <a:defRPr/>
            </a:pPr>
            <a:endParaRPr lang="en-US" dirty="0"/>
          </a:p>
        </p:txBody>
      </p:sp>
      <p:pic>
        <p:nvPicPr>
          <p:cNvPr id="6" name="Picture 2"/>
          <p:cNvPicPr>
            <a:picLocks noChangeAspect="1" noChangeArrowheads="1"/>
          </p:cNvPicPr>
          <p:nvPr userDrawn="1"/>
        </p:nvPicPr>
        <p:blipFill>
          <a:blip r:embed="rId2" cstate="print"/>
          <a:srcRect/>
          <a:stretch>
            <a:fillRect/>
          </a:stretch>
        </p:blipFill>
        <p:spPr bwMode="auto">
          <a:xfrm>
            <a:off x="139700" y="312279"/>
            <a:ext cx="8858250" cy="419241"/>
          </a:xfrm>
          <a:prstGeom prst="rect">
            <a:avLst/>
          </a:prstGeom>
          <a:noFill/>
          <a:ln w="9525">
            <a:noFill/>
            <a:miter lim="800000"/>
            <a:headEnd/>
            <a:tailEnd/>
          </a:ln>
          <a:effectLst/>
        </p:spPr>
      </p:pic>
      <p:sp>
        <p:nvSpPr>
          <p:cNvPr id="8" name="Text Placeholder 7"/>
          <p:cNvSpPr>
            <a:spLocks noGrp="1"/>
          </p:cNvSpPr>
          <p:nvPr>
            <p:ph type="body" sz="quarter" idx="12"/>
          </p:nvPr>
        </p:nvSpPr>
        <p:spPr>
          <a:xfrm>
            <a:off x="923925" y="3486150"/>
            <a:ext cx="7267575" cy="628650"/>
          </a:xfrm>
        </p:spPr>
        <p:txBody>
          <a:bodyPr/>
          <a:lstStyle>
            <a:lvl1pPr algn="ctr">
              <a:lnSpc>
                <a:spcPct val="100000"/>
              </a:lnSpc>
              <a:spcBef>
                <a:spcPts val="0"/>
              </a:spcBef>
              <a:buFont typeface="Arial" pitchFamily="34" charset="0"/>
              <a:buNone/>
              <a:defRPr b="0"/>
            </a:lvl1pPr>
          </a:lstStyle>
          <a:p>
            <a:pPr lvl="0"/>
            <a:r>
              <a:rPr lang="en-US" dirty="0" smtClean="0"/>
              <a:t>Click to edit Master text style</a:t>
            </a:r>
          </a:p>
        </p:txBody>
      </p:sp>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Obj" preserve="1">
  <p:cSld name="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361950" y="784225"/>
            <a:ext cx="4038600" cy="5006975"/>
          </a:xfrm>
        </p:spPr>
        <p:txBody>
          <a:bodyPr/>
          <a:lstStyle>
            <a:lvl1pPr marL="233363" indent="-233363">
              <a:buFont typeface="Wingdings" pitchFamily="2" charset="2"/>
              <a:buChar cha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29150" y="784225"/>
            <a:ext cx="4038600" cy="5006975"/>
          </a:xfrm>
        </p:spPr>
        <p:txBody>
          <a:bodyPr/>
          <a:lstStyle>
            <a:lvl1pPr marL="233363" indent="-233363">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marL="182880">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strips dir="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auto">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71682" name="Rectangle 2"/>
          <p:cNvSpPr>
            <a:spLocks noGrp="1" noChangeArrowheads="1"/>
          </p:cNvSpPr>
          <p:nvPr>
            <p:ph type="ctrTitle"/>
          </p:nvPr>
        </p:nvSpPr>
        <p:spPr>
          <a:xfrm>
            <a:off x="393192" y="330200"/>
            <a:ext cx="8446008" cy="533400"/>
          </a:xfrm>
        </p:spPr>
        <p:txBody>
          <a:bodyPr anchor="t"/>
          <a:lstStyle>
            <a:lvl1pPr>
              <a:defRPr sz="3000">
                <a:solidFill>
                  <a:srgbClr val="003D79"/>
                </a:solidFill>
              </a:defRPr>
            </a:lvl1pPr>
          </a:lstStyle>
          <a:p>
            <a:r>
              <a:rPr lang="en-US" dirty="0"/>
              <a:t>Click to edit Master title style</a:t>
            </a:r>
          </a:p>
        </p:txBody>
      </p:sp>
      <p:sp>
        <p:nvSpPr>
          <p:cNvPr id="71683" name="Rectangle 3"/>
          <p:cNvSpPr>
            <a:spLocks noGrp="1" noChangeArrowheads="1"/>
          </p:cNvSpPr>
          <p:nvPr>
            <p:ph type="subTitle" idx="1"/>
          </p:nvPr>
        </p:nvSpPr>
        <p:spPr>
          <a:xfrm>
            <a:off x="400050" y="1095375"/>
            <a:ext cx="8382000" cy="1295400"/>
          </a:xfrm>
        </p:spPr>
        <p:txBody>
          <a:bodyPr/>
          <a:lstStyle>
            <a:lvl1pPr>
              <a:buFont typeface="Arial" pitchFamily="34" charset="0"/>
              <a:buNone/>
              <a:defRPr sz="1800" b="0" i="1"/>
            </a:lvl1pPr>
          </a:lstStyle>
          <a:p>
            <a:r>
              <a:rPr lang="en-US" dirty="0"/>
              <a:t>Click to edit Master subtitle style</a:t>
            </a:r>
          </a:p>
        </p:txBody>
      </p:sp>
      <p:sp>
        <p:nvSpPr>
          <p:cNvPr id="5" name="TextBox 4"/>
          <p:cNvSpPr txBox="1"/>
          <p:nvPr userDrawn="1"/>
        </p:nvSpPr>
        <p:spPr bwMode="gray">
          <a:xfrm>
            <a:off x="6524625" y="6696045"/>
            <a:ext cx="2343150" cy="184666"/>
          </a:xfrm>
          <a:prstGeom prst="rect">
            <a:avLst/>
          </a:prstGeom>
          <a:noFill/>
        </p:spPr>
        <p:txBody>
          <a:bodyPr wrap="square" rtlCol="0">
            <a:spAutoFit/>
          </a:bodyPr>
          <a:lstStyle/>
          <a:p>
            <a:pPr algn="r"/>
            <a:r>
              <a:rPr lang="en-US" sz="600" dirty="0" smtClean="0">
                <a:solidFill>
                  <a:schemeClr val="bg2">
                    <a:lumMod val="75000"/>
                  </a:schemeClr>
                </a:solidFill>
              </a:rPr>
              <a:t>© 2010 VMware Inc. All rights reserved</a:t>
            </a:r>
          </a:p>
        </p:txBody>
      </p:sp>
    </p:spTree>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and Content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pPr>
              <a:defRPr/>
            </a:pPr>
            <a:endParaRPr lang="en-US"/>
          </a:p>
        </p:txBody>
      </p:sp>
      <p:sp>
        <p:nvSpPr>
          <p:cNvPr id="7" name="Text Placeholder 6"/>
          <p:cNvSpPr>
            <a:spLocks noGrp="1"/>
          </p:cNvSpPr>
          <p:nvPr>
            <p:ph type="body" sz="quarter" idx="13"/>
          </p:nvPr>
        </p:nvSpPr>
        <p:spPr>
          <a:xfrm>
            <a:off x="352425" y="786384"/>
            <a:ext cx="8385048" cy="5010912"/>
          </a:xfrm>
        </p:spPr>
        <p:txBody>
          <a:bodyPr/>
          <a:lstStyle>
            <a:lvl1pPr marL="233363" indent="-233363">
              <a:buClr>
                <a:schemeClr val="accent1">
                  <a:lumMod val="75000"/>
                </a:schemeClr>
              </a:buClr>
              <a:buFont typeface="Wingdings" pitchFamily="2" charset="2"/>
              <a:buChar char="§"/>
              <a:defRPr/>
            </a:lvl1pPr>
            <a:lvl2pPr>
              <a:buClr>
                <a:schemeClr val="accent1">
                  <a:lumMod val="75000"/>
                </a:schemeClr>
              </a:buClr>
              <a:defRPr/>
            </a:lvl2pPr>
            <a:lvl3pPr>
              <a:buClr>
                <a:schemeClr val="accent1">
                  <a:lumMod val="75000"/>
                </a:schemeClr>
              </a:buClr>
              <a:defRPr/>
            </a:lvl3pPr>
            <a:lvl4pPr>
              <a:buClr>
                <a:schemeClr val="accent1">
                  <a:lumMod val="75000"/>
                </a:schemeClr>
              </a:buClr>
              <a:defRPr/>
            </a:lvl4pPr>
            <a:lvl5pPr>
              <a:buClr>
                <a:schemeClr val="accent1">
                  <a:lumMod val="75000"/>
                </a:schemeClr>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Line 6"/>
          <p:cNvSpPr>
            <a:spLocks noChangeShapeType="1"/>
          </p:cNvSpPr>
          <p:nvPr userDrawn="1"/>
        </p:nvSpPr>
        <p:spPr bwMode="auto">
          <a:xfrm>
            <a:off x="184150" y="635000"/>
            <a:ext cx="8775700" cy="0"/>
          </a:xfrm>
          <a:prstGeom prst="line">
            <a:avLst/>
          </a:prstGeom>
          <a:noFill/>
          <a:ln w="52197">
            <a:solidFill>
              <a:srgbClr val="003D79"/>
            </a:solidFill>
            <a:round/>
            <a:headEnd/>
            <a:tailEnd/>
          </a:ln>
        </p:spPr>
        <p:txBody>
          <a:bodyPr wrap="none" anchor="ctr"/>
          <a:lstStyle/>
          <a:p>
            <a:pPr>
              <a:defRPr/>
            </a:pPr>
            <a:endParaRPr lang="en-US" dirty="0"/>
          </a:p>
        </p:txBody>
      </p:sp>
      <p:sp>
        <p:nvSpPr>
          <p:cNvPr id="8" name="Rectangle 4"/>
          <p:cNvSpPr txBox="1">
            <a:spLocks noChangeArrowheads="1"/>
          </p:cNvSpPr>
          <p:nvPr userDrawn="1"/>
        </p:nvSpPr>
        <p:spPr bwMode="white">
          <a:xfrm>
            <a:off x="376373" y="6399480"/>
            <a:ext cx="457200" cy="2286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eaLnBrk="0" hangingPunct="0">
              <a:spcAft>
                <a:spcPct val="0"/>
              </a:spcAft>
              <a:defRPr sz="1000">
                <a:solidFill>
                  <a:srgbClr val="FFFFFF"/>
                </a:solidFill>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fld id="{A0A03F51-2955-4EA9-BE4E-42B6F90C747F}" type="slidenum">
              <a:rPr kumimoji="0" lang="en-US" sz="1000" b="0" i="0" u="none" strike="noStrike" kern="1200" cap="none" spc="0" normalizeH="0" baseline="0" noProof="0" smtClean="0">
                <a:ln>
                  <a:noFill/>
                </a:ln>
                <a:solidFill>
                  <a:srgbClr val="FFFFFF"/>
                </a:solidFill>
                <a:effectLst/>
                <a:uLnTx/>
                <a:uFillTx/>
                <a:latin typeface="Arial" charset="0"/>
                <a:ea typeface="ＭＳ Ｐゴシック" pitchFamily="34" charset="-128"/>
                <a:cs typeface="+mn-cs"/>
              </a:rPr>
              <a:pPr marL="0" marR="0" lvl="0" indent="0" algn="l" defTabSz="914400" rtl="0" eaLnBrk="0" fontAlgn="base" latinLnBrk="0" hangingPunct="0">
                <a:lnSpc>
                  <a:spcPct val="100000"/>
                </a:lnSpc>
                <a:spcBef>
                  <a:spcPct val="0"/>
                </a:spcBef>
                <a:spcAft>
                  <a:spcPct val="0"/>
                </a:spcAft>
                <a:buClrTx/>
                <a:buSzTx/>
                <a:buFontTx/>
                <a:buNone/>
                <a:tabLst/>
                <a:defRPr/>
              </a:pPr>
              <a:t>‹#›</a:t>
            </a:fld>
            <a:endParaRPr kumimoji="0" lang="en-US" sz="1000" b="0" i="0" u="none" strike="noStrike" kern="1200" cap="none" spc="0" normalizeH="0" baseline="0" noProof="0" dirty="0">
              <a:ln>
                <a:noFill/>
              </a:ln>
              <a:solidFill>
                <a:srgbClr val="FFFFFF"/>
              </a:solidFill>
              <a:effectLst/>
              <a:uLnTx/>
              <a:uFillTx/>
              <a:latin typeface="Arial" charset="0"/>
              <a:ea typeface="ＭＳ Ｐゴシック" pitchFamily="34" charset="-128"/>
              <a:cs typeface="+mn-cs"/>
            </a:endParaRPr>
          </a:p>
        </p:txBody>
      </p:sp>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10.xml"/><Relationship Id="rId7"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1">
          <a:blip r:embed="rId9"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56616" y="171450"/>
            <a:ext cx="8492109" cy="333375"/>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352425" y="784225"/>
            <a:ext cx="8382000" cy="50069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70661" name="Line 5"/>
          <p:cNvSpPr>
            <a:spLocks noChangeShapeType="1"/>
          </p:cNvSpPr>
          <p:nvPr/>
        </p:nvSpPr>
        <p:spPr bwMode="auto">
          <a:xfrm>
            <a:off x="184150" y="635000"/>
            <a:ext cx="8775700" cy="0"/>
          </a:xfrm>
          <a:prstGeom prst="line">
            <a:avLst/>
          </a:prstGeom>
          <a:noFill/>
          <a:ln w="52197">
            <a:solidFill>
              <a:schemeClr val="tx2"/>
            </a:solidFill>
            <a:round/>
            <a:headEnd/>
            <a:tailEnd/>
          </a:ln>
        </p:spPr>
        <p:txBody>
          <a:bodyPr wrap="none" anchor="ctr"/>
          <a:lstStyle/>
          <a:p>
            <a:pPr>
              <a:defRPr/>
            </a:pPr>
            <a:endParaRPr lang="en-US" dirty="0"/>
          </a:p>
        </p:txBody>
      </p:sp>
      <p:sp>
        <p:nvSpPr>
          <p:cNvPr id="70662" name="Line 6"/>
          <p:cNvSpPr>
            <a:spLocks noChangeShapeType="1"/>
          </p:cNvSpPr>
          <p:nvPr userDrawn="1"/>
        </p:nvSpPr>
        <p:spPr bwMode="auto">
          <a:xfrm>
            <a:off x="184150" y="635000"/>
            <a:ext cx="8775700" cy="0"/>
          </a:xfrm>
          <a:prstGeom prst="line">
            <a:avLst/>
          </a:prstGeom>
          <a:noFill/>
          <a:ln w="52197">
            <a:solidFill>
              <a:srgbClr val="003D79"/>
            </a:solidFill>
            <a:round/>
            <a:headEnd/>
            <a:tailEnd/>
          </a:ln>
        </p:spPr>
        <p:txBody>
          <a:bodyPr wrap="none" anchor="ctr"/>
          <a:lstStyle/>
          <a:p>
            <a:pPr>
              <a:defRPr/>
            </a:pPr>
            <a:endParaRPr lang="en-US" dirty="0"/>
          </a:p>
        </p:txBody>
      </p:sp>
      <p:sp>
        <p:nvSpPr>
          <p:cNvPr id="70665" name="Rectangle 9"/>
          <p:cNvSpPr>
            <a:spLocks noGrp="1" noChangeArrowheads="1"/>
          </p:cNvSpPr>
          <p:nvPr>
            <p:ph type="ftr" sz="quarter" idx="3"/>
          </p:nvPr>
        </p:nvSpPr>
        <p:spPr bwMode="auto">
          <a:xfrm>
            <a:off x="377517" y="5943600"/>
            <a:ext cx="8382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spcAft>
                <a:spcPct val="0"/>
              </a:spcAft>
              <a:defRPr sz="1000">
                <a:solidFill>
                  <a:schemeClr val="tx1"/>
                </a:solidFill>
              </a:defRPr>
            </a:lvl1pPr>
          </a:lstStyle>
          <a:p>
            <a:pPr>
              <a:defRPr/>
            </a:pPr>
            <a:endParaRPr lang="en-US" dirty="0"/>
          </a:p>
        </p:txBody>
      </p:sp>
      <p:sp>
        <p:nvSpPr>
          <p:cNvPr id="11" name="Rectangle 4"/>
          <p:cNvSpPr txBox="1">
            <a:spLocks noChangeArrowheads="1"/>
          </p:cNvSpPr>
          <p:nvPr userDrawn="1"/>
        </p:nvSpPr>
        <p:spPr bwMode="white">
          <a:xfrm>
            <a:off x="321673" y="6434488"/>
            <a:ext cx="457200" cy="2286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eaLnBrk="0" hangingPunct="0">
              <a:spcAft>
                <a:spcPct val="0"/>
              </a:spcAft>
              <a:defRPr sz="1000">
                <a:solidFill>
                  <a:srgbClr val="FFFFFF"/>
                </a:solidFill>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fld id="{A0A03F51-2955-4EA9-BE4E-42B6F90C747F}" type="slidenum">
              <a:rPr kumimoji="0" lang="en-US" sz="1000" b="0" i="0" u="none" strike="noStrike" kern="1200" cap="none" spc="0" normalizeH="0" baseline="0" noProof="0" smtClean="0">
                <a:ln>
                  <a:noFill/>
                </a:ln>
                <a:solidFill>
                  <a:srgbClr val="FFFFFF"/>
                </a:solidFill>
                <a:effectLst/>
                <a:uLnTx/>
                <a:uFillTx/>
                <a:latin typeface="Arial" charset="0"/>
                <a:ea typeface="ＭＳ Ｐゴシック" pitchFamily="34" charset="-128"/>
                <a:cs typeface="+mn-cs"/>
              </a:rPr>
              <a:pPr marL="0" marR="0" lvl="0" indent="0" algn="l" defTabSz="914400" rtl="0" eaLnBrk="0" fontAlgn="base" latinLnBrk="0" hangingPunct="0">
                <a:lnSpc>
                  <a:spcPct val="100000"/>
                </a:lnSpc>
                <a:spcBef>
                  <a:spcPct val="0"/>
                </a:spcBef>
                <a:spcAft>
                  <a:spcPct val="0"/>
                </a:spcAft>
                <a:buClrTx/>
                <a:buSzTx/>
                <a:buFontTx/>
                <a:buNone/>
                <a:tabLst/>
                <a:defRPr/>
              </a:pPr>
              <a:t>‹#›</a:t>
            </a:fld>
            <a:endParaRPr kumimoji="0" lang="en-US" sz="1000" b="0" i="0" u="none" strike="noStrike" kern="1200" cap="none" spc="0" normalizeH="0" baseline="0" noProof="0" dirty="0">
              <a:ln>
                <a:noFill/>
              </a:ln>
              <a:solidFill>
                <a:srgbClr val="FFFFFF"/>
              </a:solidFill>
              <a:effectLst/>
              <a:uLnTx/>
              <a:uFillTx/>
              <a:latin typeface="Arial" charset="0"/>
              <a:ea typeface="ＭＳ Ｐゴシック" pitchFamily="34" charset="-128"/>
              <a:cs typeface="+mn-cs"/>
            </a:endParaRPr>
          </a:p>
        </p:txBody>
      </p:sp>
      <p:sp>
        <p:nvSpPr>
          <p:cNvPr id="13" name="Date Placeholder 8"/>
          <p:cNvSpPr txBox="1">
            <a:spLocks/>
          </p:cNvSpPr>
          <p:nvPr userDrawn="1"/>
        </p:nvSpPr>
        <p:spPr bwMode="white">
          <a:xfrm>
            <a:off x="2971800" y="6325268"/>
            <a:ext cx="3200400" cy="365125"/>
          </a:xfrm>
          <a:prstGeom prst="rect">
            <a:avLst/>
          </a:prstGeom>
        </p:spPr>
        <p:txBody>
          <a:bodyPr vert="horz" lIns="91440" tIns="45720" rIns="91440" bIns="45720" rtlCol="0" anchor="ctr"/>
          <a:lstStyle>
            <a:lvl1pPr marL="0" marR="0" indent="0" algn="ctr" defTabSz="914400" rtl="0" eaLnBrk="1" fontAlgn="base" latinLnBrk="0" hangingPunct="1">
              <a:lnSpc>
                <a:spcPct val="100000"/>
              </a:lnSpc>
              <a:spcBef>
                <a:spcPct val="0"/>
              </a:spcBef>
              <a:spcAft>
                <a:spcPct val="0"/>
              </a:spcAft>
              <a:buClrTx/>
              <a:buSzTx/>
              <a:buFontTx/>
              <a:buNone/>
              <a:tabLst/>
              <a:defRPr lang="en-US" sz="1000" kern="1200" smtClean="0">
                <a:solidFill>
                  <a:srgbClr val="FFFFFF"/>
                </a:solidFill>
                <a:latin typeface="+mn-lt"/>
                <a:ea typeface="+mn-ea"/>
                <a:cs typeface="+mn-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smtClean="0">
                <a:ln>
                  <a:noFill/>
                </a:ln>
                <a:solidFill>
                  <a:srgbClr val="FFFFFF"/>
                </a:solidFill>
                <a:effectLst/>
                <a:uLnTx/>
                <a:uFillTx/>
                <a:latin typeface="+mn-lt"/>
                <a:ea typeface="+mn-ea"/>
                <a:cs typeface="+mn-cs"/>
              </a:rPr>
              <a:t>Confidential</a:t>
            </a:r>
            <a:endParaRPr kumimoji="0" lang="en-US" sz="1000" b="0" i="0" u="none" strike="noStrike" kern="1200" cap="none" spc="0" normalizeH="0" baseline="0" noProof="0" dirty="0">
              <a:ln>
                <a:noFill/>
              </a:ln>
              <a:solidFill>
                <a:srgbClr val="FFFFFF"/>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ransition>
    <p:fade/>
  </p:transition>
  <p:timing>
    <p:tnLst>
      <p:par>
        <p:cTn id="1" dur="indefinite" restart="never" nodeType="tmRoot"/>
      </p:par>
    </p:tnLst>
  </p:timing>
  <p:hf hdr="0" ftr="0"/>
  <p:txStyles>
    <p:titleStyle>
      <a:lvl1pPr algn="l" rtl="0" eaLnBrk="0" fontAlgn="base" hangingPunct="0">
        <a:spcBef>
          <a:spcPct val="0"/>
        </a:spcBef>
        <a:spcAft>
          <a:spcPct val="0"/>
        </a:spcAft>
        <a:defRPr sz="2200" b="1">
          <a:solidFill>
            <a:srgbClr val="003D79"/>
          </a:solidFill>
          <a:latin typeface="+mj-lt"/>
          <a:ea typeface="+mj-ea"/>
          <a:cs typeface="+mj-cs"/>
        </a:defRPr>
      </a:lvl1pPr>
      <a:lvl2pPr algn="l" rtl="0" eaLnBrk="0" fontAlgn="base" hangingPunct="0">
        <a:spcBef>
          <a:spcPct val="0"/>
        </a:spcBef>
        <a:spcAft>
          <a:spcPct val="0"/>
        </a:spcAft>
        <a:defRPr sz="2200" b="1">
          <a:solidFill>
            <a:srgbClr val="333333"/>
          </a:solidFill>
          <a:latin typeface="Arial" charset="0"/>
          <a:ea typeface="ＭＳ Ｐゴシック" pitchFamily="34" charset="-128"/>
        </a:defRPr>
      </a:lvl2pPr>
      <a:lvl3pPr algn="l" rtl="0" eaLnBrk="0" fontAlgn="base" hangingPunct="0">
        <a:spcBef>
          <a:spcPct val="0"/>
        </a:spcBef>
        <a:spcAft>
          <a:spcPct val="0"/>
        </a:spcAft>
        <a:defRPr sz="2200" b="1">
          <a:solidFill>
            <a:srgbClr val="333333"/>
          </a:solidFill>
          <a:latin typeface="Arial" charset="0"/>
          <a:ea typeface="ＭＳ Ｐゴシック" pitchFamily="34" charset="-128"/>
        </a:defRPr>
      </a:lvl3pPr>
      <a:lvl4pPr algn="l" rtl="0" eaLnBrk="0" fontAlgn="base" hangingPunct="0">
        <a:spcBef>
          <a:spcPct val="0"/>
        </a:spcBef>
        <a:spcAft>
          <a:spcPct val="0"/>
        </a:spcAft>
        <a:defRPr sz="2200" b="1">
          <a:solidFill>
            <a:srgbClr val="333333"/>
          </a:solidFill>
          <a:latin typeface="Arial" charset="0"/>
          <a:ea typeface="ＭＳ Ｐゴシック" pitchFamily="34" charset="-128"/>
        </a:defRPr>
      </a:lvl4pPr>
      <a:lvl5pPr algn="l" rtl="0" eaLnBrk="0" fontAlgn="base" hangingPunct="0">
        <a:spcBef>
          <a:spcPct val="0"/>
        </a:spcBef>
        <a:spcAft>
          <a:spcPct val="0"/>
        </a:spcAft>
        <a:defRPr sz="2200" b="1">
          <a:solidFill>
            <a:srgbClr val="333333"/>
          </a:solidFill>
          <a:latin typeface="Arial" charset="0"/>
          <a:ea typeface="ＭＳ Ｐゴシック" pitchFamily="34" charset="-128"/>
        </a:defRPr>
      </a:lvl5pPr>
      <a:lvl6pPr marL="457200" algn="l" rtl="0" fontAlgn="base">
        <a:spcBef>
          <a:spcPct val="0"/>
        </a:spcBef>
        <a:spcAft>
          <a:spcPct val="0"/>
        </a:spcAft>
        <a:defRPr sz="2200" b="1">
          <a:solidFill>
            <a:schemeClr val="tx2"/>
          </a:solidFill>
          <a:latin typeface="Arial" charset="0"/>
          <a:ea typeface="ＭＳ Ｐゴシック" pitchFamily="34" charset="-128"/>
        </a:defRPr>
      </a:lvl6pPr>
      <a:lvl7pPr marL="914400" algn="l" rtl="0" fontAlgn="base">
        <a:spcBef>
          <a:spcPct val="0"/>
        </a:spcBef>
        <a:spcAft>
          <a:spcPct val="0"/>
        </a:spcAft>
        <a:defRPr sz="2200" b="1">
          <a:solidFill>
            <a:schemeClr val="tx2"/>
          </a:solidFill>
          <a:latin typeface="Arial" charset="0"/>
          <a:ea typeface="ＭＳ Ｐゴシック" pitchFamily="34" charset="-128"/>
        </a:defRPr>
      </a:lvl7pPr>
      <a:lvl8pPr marL="1371600" algn="l" rtl="0" fontAlgn="base">
        <a:spcBef>
          <a:spcPct val="0"/>
        </a:spcBef>
        <a:spcAft>
          <a:spcPct val="0"/>
        </a:spcAft>
        <a:defRPr sz="2200" b="1">
          <a:solidFill>
            <a:schemeClr val="tx2"/>
          </a:solidFill>
          <a:latin typeface="Arial" charset="0"/>
          <a:ea typeface="ＭＳ Ｐゴシック" pitchFamily="34" charset="-128"/>
        </a:defRPr>
      </a:lvl8pPr>
      <a:lvl9pPr marL="1828800" algn="l" rtl="0" fontAlgn="base">
        <a:spcBef>
          <a:spcPct val="0"/>
        </a:spcBef>
        <a:spcAft>
          <a:spcPct val="0"/>
        </a:spcAft>
        <a:defRPr sz="2200" b="1">
          <a:solidFill>
            <a:schemeClr val="tx2"/>
          </a:solidFill>
          <a:latin typeface="Arial" charset="0"/>
          <a:ea typeface="ＭＳ Ｐゴシック" pitchFamily="34" charset="-128"/>
        </a:defRPr>
      </a:lvl9pPr>
    </p:titleStyle>
    <p:bodyStyle>
      <a:lvl1pPr marL="233363" indent="-233363" algn="l" rtl="0" eaLnBrk="0" fontAlgn="base" hangingPunct="0">
        <a:lnSpc>
          <a:spcPts val="2400"/>
        </a:lnSpc>
        <a:spcBef>
          <a:spcPts val="1000"/>
        </a:spcBef>
        <a:spcAft>
          <a:spcPct val="0"/>
        </a:spcAft>
        <a:buClr>
          <a:schemeClr val="accent1">
            <a:lumMod val="75000"/>
          </a:schemeClr>
        </a:buClr>
        <a:buSzPct val="115000"/>
        <a:buFont typeface="Wingdings" pitchFamily="2" charset="2"/>
        <a:buChar char="§"/>
        <a:defRPr sz="2000" b="1">
          <a:solidFill>
            <a:srgbClr val="333333"/>
          </a:solidFill>
          <a:latin typeface="+mn-lt"/>
          <a:ea typeface="+mn-ea"/>
          <a:cs typeface="+mn-cs"/>
        </a:defRPr>
      </a:lvl1pPr>
      <a:lvl2pPr marL="400050" indent="-171450" algn="l" rtl="0" eaLnBrk="0" fontAlgn="base" hangingPunct="0">
        <a:lnSpc>
          <a:spcPts val="2200"/>
        </a:lnSpc>
        <a:spcBef>
          <a:spcPts val="800"/>
        </a:spcBef>
        <a:spcAft>
          <a:spcPct val="0"/>
        </a:spcAft>
        <a:buClr>
          <a:schemeClr val="accent1">
            <a:lumMod val="75000"/>
          </a:schemeClr>
        </a:buClr>
        <a:buSzPct val="110000"/>
        <a:buFont typeface="Times" pitchFamily="18" charset="0"/>
        <a:buChar char="•"/>
        <a:defRPr>
          <a:solidFill>
            <a:srgbClr val="333333"/>
          </a:solidFill>
          <a:latin typeface="+mn-lt"/>
          <a:ea typeface="+mn-ea"/>
        </a:defRPr>
      </a:lvl2pPr>
      <a:lvl3pPr marL="628650" indent="-171450" algn="l" rtl="0" eaLnBrk="0" fontAlgn="base" hangingPunct="0">
        <a:lnSpc>
          <a:spcPts val="2000"/>
        </a:lnSpc>
        <a:spcBef>
          <a:spcPts val="600"/>
        </a:spcBef>
        <a:spcAft>
          <a:spcPct val="0"/>
        </a:spcAft>
        <a:buClr>
          <a:schemeClr val="accent1">
            <a:lumMod val="75000"/>
          </a:schemeClr>
        </a:buClr>
        <a:buSzPct val="110000"/>
        <a:buFont typeface="Arial" pitchFamily="34" charset="0"/>
        <a:buChar char="•"/>
        <a:defRPr sz="1600">
          <a:solidFill>
            <a:srgbClr val="333333"/>
          </a:solidFill>
          <a:latin typeface="+mn-lt"/>
          <a:ea typeface="+mn-ea"/>
        </a:defRPr>
      </a:lvl3pPr>
      <a:lvl4pPr marL="914400" indent="-171450" algn="l" rtl="0" eaLnBrk="0" fontAlgn="base" hangingPunct="0">
        <a:lnSpc>
          <a:spcPts val="2000"/>
        </a:lnSpc>
        <a:spcBef>
          <a:spcPts val="600"/>
        </a:spcBef>
        <a:spcAft>
          <a:spcPct val="0"/>
        </a:spcAft>
        <a:buClr>
          <a:schemeClr val="accent1">
            <a:lumMod val="75000"/>
          </a:schemeClr>
        </a:buClr>
        <a:buSzPct val="110000"/>
        <a:buFont typeface="Arial" pitchFamily="34" charset="0"/>
        <a:buChar char="•"/>
        <a:defRPr sz="1600">
          <a:solidFill>
            <a:srgbClr val="333333"/>
          </a:solidFill>
          <a:latin typeface="+mn-lt"/>
          <a:ea typeface="+mn-ea"/>
        </a:defRPr>
      </a:lvl4pPr>
      <a:lvl5pPr marL="1200150" indent="-171450" algn="l" rtl="0" eaLnBrk="0" fontAlgn="base" hangingPunct="0">
        <a:lnSpc>
          <a:spcPts val="2000"/>
        </a:lnSpc>
        <a:spcBef>
          <a:spcPts val="600"/>
        </a:spcBef>
        <a:spcAft>
          <a:spcPct val="0"/>
        </a:spcAft>
        <a:buClr>
          <a:schemeClr val="accent1">
            <a:lumMod val="75000"/>
          </a:schemeClr>
        </a:buClr>
        <a:buSzPct val="110000"/>
        <a:buFont typeface="Arial" pitchFamily="34" charset="0"/>
        <a:buChar char="•"/>
        <a:defRPr sz="1600">
          <a:solidFill>
            <a:srgbClr val="333333"/>
          </a:solidFill>
          <a:latin typeface="+mn-lt"/>
          <a:ea typeface="+mn-ea"/>
        </a:defRPr>
      </a:lvl5pPr>
      <a:lvl6pPr marL="1600200" indent="-171450" algn="l" rtl="0" fontAlgn="base">
        <a:spcBef>
          <a:spcPct val="0"/>
        </a:spcBef>
        <a:spcAft>
          <a:spcPct val="40000"/>
        </a:spcAft>
        <a:buClr>
          <a:schemeClr val="accent2"/>
        </a:buClr>
        <a:buFont typeface="Arial" charset="0"/>
        <a:buChar char="­"/>
        <a:defRPr sz="1600">
          <a:solidFill>
            <a:schemeClr val="tx1"/>
          </a:solidFill>
          <a:latin typeface="+mn-lt"/>
          <a:ea typeface="+mn-ea"/>
        </a:defRPr>
      </a:lvl6pPr>
      <a:lvl7pPr marL="2057400" indent="-171450" algn="l" rtl="0" fontAlgn="base">
        <a:spcBef>
          <a:spcPct val="0"/>
        </a:spcBef>
        <a:spcAft>
          <a:spcPct val="40000"/>
        </a:spcAft>
        <a:buClr>
          <a:schemeClr val="accent2"/>
        </a:buClr>
        <a:buFont typeface="Arial" charset="0"/>
        <a:buChar char="­"/>
        <a:defRPr sz="1600">
          <a:solidFill>
            <a:schemeClr val="tx1"/>
          </a:solidFill>
          <a:latin typeface="+mn-lt"/>
          <a:ea typeface="+mn-ea"/>
        </a:defRPr>
      </a:lvl7pPr>
      <a:lvl8pPr marL="2514600" indent="-171450" algn="l" rtl="0" fontAlgn="base">
        <a:spcBef>
          <a:spcPct val="0"/>
        </a:spcBef>
        <a:spcAft>
          <a:spcPct val="40000"/>
        </a:spcAft>
        <a:buClr>
          <a:schemeClr val="accent2"/>
        </a:buClr>
        <a:buFont typeface="Arial" charset="0"/>
        <a:buChar char="­"/>
        <a:defRPr sz="1600">
          <a:solidFill>
            <a:schemeClr val="tx1"/>
          </a:solidFill>
          <a:latin typeface="+mn-lt"/>
          <a:ea typeface="+mn-ea"/>
        </a:defRPr>
      </a:lvl8pPr>
      <a:lvl9pPr marL="2971800" indent="-171450" algn="l" rtl="0" fontAlgn="base">
        <a:spcBef>
          <a:spcPct val="0"/>
        </a:spcBef>
        <a:spcAft>
          <a:spcPct val="40000"/>
        </a:spcAft>
        <a:buClr>
          <a:schemeClr val="accent2"/>
        </a:buClr>
        <a:buFont typeface="Arial" charset="0"/>
        <a:buChar char="­"/>
        <a:defRPr sz="16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1">
          <a:blip r:embed="rId8"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74904" y="171450"/>
            <a:ext cx="8473821" cy="333375"/>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352425" y="784225"/>
            <a:ext cx="8382000" cy="50069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70661" name="Line 5"/>
          <p:cNvSpPr>
            <a:spLocks noChangeShapeType="1"/>
          </p:cNvSpPr>
          <p:nvPr/>
        </p:nvSpPr>
        <p:spPr bwMode="auto">
          <a:xfrm>
            <a:off x="184150" y="635000"/>
            <a:ext cx="8775700" cy="0"/>
          </a:xfrm>
          <a:prstGeom prst="line">
            <a:avLst/>
          </a:prstGeom>
          <a:noFill/>
          <a:ln w="52197">
            <a:solidFill>
              <a:schemeClr val="tx2"/>
            </a:solidFill>
            <a:round/>
            <a:headEnd/>
            <a:tailEnd/>
          </a:ln>
        </p:spPr>
        <p:txBody>
          <a:bodyPr wrap="none" anchor="ctr"/>
          <a:lstStyle/>
          <a:p>
            <a:pPr>
              <a:defRPr/>
            </a:pPr>
            <a:endParaRPr lang="en-US" dirty="0"/>
          </a:p>
        </p:txBody>
      </p:sp>
      <p:sp>
        <p:nvSpPr>
          <p:cNvPr id="70662" name="Line 6"/>
          <p:cNvSpPr>
            <a:spLocks noChangeShapeType="1"/>
          </p:cNvSpPr>
          <p:nvPr userDrawn="1"/>
        </p:nvSpPr>
        <p:spPr bwMode="auto">
          <a:xfrm>
            <a:off x="184150" y="635000"/>
            <a:ext cx="8775700" cy="0"/>
          </a:xfrm>
          <a:prstGeom prst="line">
            <a:avLst/>
          </a:prstGeom>
          <a:noFill/>
          <a:ln w="52197">
            <a:solidFill>
              <a:srgbClr val="003D79"/>
            </a:solidFill>
            <a:round/>
            <a:headEnd/>
            <a:tailEnd/>
          </a:ln>
        </p:spPr>
        <p:txBody>
          <a:bodyPr wrap="none" anchor="ctr"/>
          <a:lstStyle/>
          <a:p>
            <a:pPr>
              <a:defRPr/>
            </a:pPr>
            <a:endParaRPr lang="en-US" dirty="0"/>
          </a:p>
        </p:txBody>
      </p:sp>
      <p:sp>
        <p:nvSpPr>
          <p:cNvPr id="70665" name="Rectangle 9"/>
          <p:cNvSpPr>
            <a:spLocks noGrp="1" noChangeArrowheads="1"/>
          </p:cNvSpPr>
          <p:nvPr>
            <p:ph type="ftr" sz="quarter" idx="3"/>
          </p:nvPr>
        </p:nvSpPr>
        <p:spPr bwMode="auto">
          <a:xfrm>
            <a:off x="377517" y="5943600"/>
            <a:ext cx="8382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spcAft>
                <a:spcPct val="0"/>
              </a:spcAft>
              <a:defRPr sz="1000">
                <a:solidFill>
                  <a:schemeClr val="tx1"/>
                </a:solidFill>
              </a:defRPr>
            </a:lvl1pPr>
          </a:lstStyle>
          <a:p>
            <a:pPr>
              <a:defRPr/>
            </a:pPr>
            <a:endParaRPr lang="en-US" dirty="0"/>
          </a:p>
        </p:txBody>
      </p:sp>
      <p:sp>
        <p:nvSpPr>
          <p:cNvPr id="11" name="Rectangle 4"/>
          <p:cNvSpPr txBox="1">
            <a:spLocks noChangeArrowheads="1"/>
          </p:cNvSpPr>
          <p:nvPr userDrawn="1"/>
        </p:nvSpPr>
        <p:spPr bwMode="white">
          <a:xfrm>
            <a:off x="376373" y="6399480"/>
            <a:ext cx="457200" cy="2286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eaLnBrk="0" hangingPunct="0">
              <a:spcAft>
                <a:spcPct val="0"/>
              </a:spcAft>
              <a:defRPr sz="1000">
                <a:solidFill>
                  <a:srgbClr val="FFFFFF"/>
                </a:solidFill>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fld id="{A0A03F51-2955-4EA9-BE4E-42B6F90C747F}" type="slidenum">
              <a:rPr kumimoji="0" lang="en-US" sz="1000" b="0" i="0" u="none" strike="noStrike" kern="1200" cap="none" spc="0" normalizeH="0" baseline="0" noProof="0" smtClean="0">
                <a:ln>
                  <a:noFill/>
                </a:ln>
                <a:solidFill>
                  <a:srgbClr val="FFFFFF"/>
                </a:solidFill>
                <a:effectLst/>
                <a:uLnTx/>
                <a:uFillTx/>
                <a:latin typeface="Arial" charset="0"/>
                <a:ea typeface="ＭＳ Ｐゴシック" pitchFamily="34" charset="-128"/>
                <a:cs typeface="+mn-cs"/>
              </a:rPr>
              <a:pPr marL="0" marR="0" lvl="0" indent="0" algn="l" defTabSz="914400" rtl="0" eaLnBrk="0" fontAlgn="base" latinLnBrk="0" hangingPunct="0">
                <a:lnSpc>
                  <a:spcPct val="100000"/>
                </a:lnSpc>
                <a:spcBef>
                  <a:spcPct val="0"/>
                </a:spcBef>
                <a:spcAft>
                  <a:spcPct val="0"/>
                </a:spcAft>
                <a:buClrTx/>
                <a:buSzTx/>
                <a:buFontTx/>
                <a:buNone/>
                <a:tabLst/>
                <a:defRPr/>
              </a:pPr>
              <a:t>‹#›</a:t>
            </a:fld>
            <a:endParaRPr kumimoji="0" lang="en-US" sz="1000" b="0" i="0" u="none" strike="noStrike" kern="1200" cap="none" spc="0" normalizeH="0" baseline="0" noProof="0" dirty="0">
              <a:ln>
                <a:noFill/>
              </a:ln>
              <a:solidFill>
                <a:srgbClr val="FFFFFF"/>
              </a:solidFill>
              <a:effectLst/>
              <a:uLnTx/>
              <a:uFillTx/>
              <a:latin typeface="Arial" charset="0"/>
              <a:ea typeface="ＭＳ Ｐゴシック" pitchFamily="34" charset="-128"/>
              <a:cs typeface="+mn-cs"/>
            </a:endParaRPr>
          </a:p>
        </p:txBody>
      </p:sp>
    </p:spTree>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Lst>
  <p:transition>
    <p:fade/>
  </p:transition>
  <p:timing>
    <p:tnLst>
      <p:par>
        <p:cTn id="1" dur="indefinite" restart="never" nodeType="tmRoot"/>
      </p:par>
    </p:tnLst>
  </p:timing>
  <p:hf hdr="0" ftr="0"/>
  <p:txStyles>
    <p:titleStyle>
      <a:lvl1pPr algn="l" rtl="0" eaLnBrk="0" fontAlgn="base" hangingPunct="0">
        <a:spcBef>
          <a:spcPct val="0"/>
        </a:spcBef>
        <a:spcAft>
          <a:spcPct val="0"/>
        </a:spcAft>
        <a:defRPr sz="2200" b="1">
          <a:solidFill>
            <a:srgbClr val="003D79"/>
          </a:solidFill>
          <a:latin typeface="+mj-lt"/>
          <a:ea typeface="+mj-ea"/>
          <a:cs typeface="+mj-cs"/>
        </a:defRPr>
      </a:lvl1pPr>
      <a:lvl2pPr algn="l" rtl="0" eaLnBrk="0" fontAlgn="base" hangingPunct="0">
        <a:spcBef>
          <a:spcPct val="0"/>
        </a:spcBef>
        <a:spcAft>
          <a:spcPct val="0"/>
        </a:spcAft>
        <a:defRPr sz="2200" b="1">
          <a:solidFill>
            <a:srgbClr val="333333"/>
          </a:solidFill>
          <a:latin typeface="Arial" charset="0"/>
          <a:ea typeface="ＭＳ Ｐゴシック" pitchFamily="34" charset="-128"/>
        </a:defRPr>
      </a:lvl2pPr>
      <a:lvl3pPr algn="l" rtl="0" eaLnBrk="0" fontAlgn="base" hangingPunct="0">
        <a:spcBef>
          <a:spcPct val="0"/>
        </a:spcBef>
        <a:spcAft>
          <a:spcPct val="0"/>
        </a:spcAft>
        <a:defRPr sz="2200" b="1">
          <a:solidFill>
            <a:srgbClr val="333333"/>
          </a:solidFill>
          <a:latin typeface="Arial" charset="0"/>
          <a:ea typeface="ＭＳ Ｐゴシック" pitchFamily="34" charset="-128"/>
        </a:defRPr>
      </a:lvl3pPr>
      <a:lvl4pPr algn="l" rtl="0" eaLnBrk="0" fontAlgn="base" hangingPunct="0">
        <a:spcBef>
          <a:spcPct val="0"/>
        </a:spcBef>
        <a:spcAft>
          <a:spcPct val="0"/>
        </a:spcAft>
        <a:defRPr sz="2200" b="1">
          <a:solidFill>
            <a:srgbClr val="333333"/>
          </a:solidFill>
          <a:latin typeface="Arial" charset="0"/>
          <a:ea typeface="ＭＳ Ｐゴシック" pitchFamily="34" charset="-128"/>
        </a:defRPr>
      </a:lvl4pPr>
      <a:lvl5pPr algn="l" rtl="0" eaLnBrk="0" fontAlgn="base" hangingPunct="0">
        <a:spcBef>
          <a:spcPct val="0"/>
        </a:spcBef>
        <a:spcAft>
          <a:spcPct val="0"/>
        </a:spcAft>
        <a:defRPr sz="2200" b="1">
          <a:solidFill>
            <a:srgbClr val="333333"/>
          </a:solidFill>
          <a:latin typeface="Arial" charset="0"/>
          <a:ea typeface="ＭＳ Ｐゴシック" pitchFamily="34" charset="-128"/>
        </a:defRPr>
      </a:lvl5pPr>
      <a:lvl6pPr marL="457200" algn="l" rtl="0" fontAlgn="base">
        <a:spcBef>
          <a:spcPct val="0"/>
        </a:spcBef>
        <a:spcAft>
          <a:spcPct val="0"/>
        </a:spcAft>
        <a:defRPr sz="2200" b="1">
          <a:solidFill>
            <a:schemeClr val="tx2"/>
          </a:solidFill>
          <a:latin typeface="Arial" charset="0"/>
          <a:ea typeface="ＭＳ Ｐゴシック" pitchFamily="34" charset="-128"/>
        </a:defRPr>
      </a:lvl6pPr>
      <a:lvl7pPr marL="914400" algn="l" rtl="0" fontAlgn="base">
        <a:spcBef>
          <a:spcPct val="0"/>
        </a:spcBef>
        <a:spcAft>
          <a:spcPct val="0"/>
        </a:spcAft>
        <a:defRPr sz="2200" b="1">
          <a:solidFill>
            <a:schemeClr val="tx2"/>
          </a:solidFill>
          <a:latin typeface="Arial" charset="0"/>
          <a:ea typeface="ＭＳ Ｐゴシック" pitchFamily="34" charset="-128"/>
        </a:defRPr>
      </a:lvl7pPr>
      <a:lvl8pPr marL="1371600" algn="l" rtl="0" fontAlgn="base">
        <a:spcBef>
          <a:spcPct val="0"/>
        </a:spcBef>
        <a:spcAft>
          <a:spcPct val="0"/>
        </a:spcAft>
        <a:defRPr sz="2200" b="1">
          <a:solidFill>
            <a:schemeClr val="tx2"/>
          </a:solidFill>
          <a:latin typeface="Arial" charset="0"/>
          <a:ea typeface="ＭＳ Ｐゴシック" pitchFamily="34" charset="-128"/>
        </a:defRPr>
      </a:lvl8pPr>
      <a:lvl9pPr marL="1828800" algn="l" rtl="0" fontAlgn="base">
        <a:spcBef>
          <a:spcPct val="0"/>
        </a:spcBef>
        <a:spcAft>
          <a:spcPct val="0"/>
        </a:spcAft>
        <a:defRPr sz="2200" b="1">
          <a:solidFill>
            <a:schemeClr val="tx2"/>
          </a:solidFill>
          <a:latin typeface="Arial" charset="0"/>
          <a:ea typeface="ＭＳ Ｐゴシック" pitchFamily="34" charset="-128"/>
        </a:defRPr>
      </a:lvl9pPr>
    </p:titleStyle>
    <p:bodyStyle>
      <a:lvl1pPr marL="233363" indent="-233363" algn="l" rtl="0" eaLnBrk="0" fontAlgn="base" hangingPunct="0">
        <a:lnSpc>
          <a:spcPts val="2400"/>
        </a:lnSpc>
        <a:spcBef>
          <a:spcPts val="1000"/>
        </a:spcBef>
        <a:spcAft>
          <a:spcPct val="0"/>
        </a:spcAft>
        <a:buClr>
          <a:schemeClr val="accent1">
            <a:lumMod val="75000"/>
          </a:schemeClr>
        </a:buClr>
        <a:buSzPct val="115000"/>
        <a:buFont typeface="Wingdings" pitchFamily="2" charset="2"/>
        <a:buChar char="§"/>
        <a:defRPr sz="2000" b="1">
          <a:solidFill>
            <a:srgbClr val="333333"/>
          </a:solidFill>
          <a:latin typeface="+mn-lt"/>
          <a:ea typeface="+mn-ea"/>
          <a:cs typeface="+mn-cs"/>
        </a:defRPr>
      </a:lvl1pPr>
      <a:lvl2pPr marL="400050" indent="-171450" algn="l" rtl="0" eaLnBrk="0" fontAlgn="base" hangingPunct="0">
        <a:lnSpc>
          <a:spcPts val="2200"/>
        </a:lnSpc>
        <a:spcBef>
          <a:spcPts val="800"/>
        </a:spcBef>
        <a:spcAft>
          <a:spcPct val="0"/>
        </a:spcAft>
        <a:buClr>
          <a:schemeClr val="accent1">
            <a:lumMod val="75000"/>
          </a:schemeClr>
        </a:buClr>
        <a:buSzPct val="110000"/>
        <a:buFont typeface="Times" pitchFamily="18" charset="0"/>
        <a:buChar char="•"/>
        <a:defRPr>
          <a:solidFill>
            <a:srgbClr val="333333"/>
          </a:solidFill>
          <a:latin typeface="+mn-lt"/>
          <a:ea typeface="+mn-ea"/>
        </a:defRPr>
      </a:lvl2pPr>
      <a:lvl3pPr marL="628650" indent="-171450" algn="l" rtl="0" eaLnBrk="0" fontAlgn="base" hangingPunct="0">
        <a:lnSpc>
          <a:spcPts val="2000"/>
        </a:lnSpc>
        <a:spcBef>
          <a:spcPts val="600"/>
        </a:spcBef>
        <a:spcAft>
          <a:spcPct val="0"/>
        </a:spcAft>
        <a:buClr>
          <a:schemeClr val="accent1">
            <a:lumMod val="75000"/>
          </a:schemeClr>
        </a:buClr>
        <a:buSzPct val="110000"/>
        <a:buFont typeface="Arial" pitchFamily="34" charset="0"/>
        <a:buChar char="•"/>
        <a:defRPr sz="1600">
          <a:solidFill>
            <a:srgbClr val="333333"/>
          </a:solidFill>
          <a:latin typeface="+mn-lt"/>
          <a:ea typeface="+mn-ea"/>
        </a:defRPr>
      </a:lvl3pPr>
      <a:lvl4pPr marL="914400" indent="-171450" algn="l" rtl="0" eaLnBrk="0" fontAlgn="base" hangingPunct="0">
        <a:lnSpc>
          <a:spcPts val="2000"/>
        </a:lnSpc>
        <a:spcBef>
          <a:spcPts val="600"/>
        </a:spcBef>
        <a:spcAft>
          <a:spcPct val="0"/>
        </a:spcAft>
        <a:buClr>
          <a:schemeClr val="accent1">
            <a:lumMod val="75000"/>
          </a:schemeClr>
        </a:buClr>
        <a:buSzPct val="110000"/>
        <a:buFont typeface="Arial" pitchFamily="34" charset="0"/>
        <a:buChar char="•"/>
        <a:defRPr sz="1600">
          <a:solidFill>
            <a:srgbClr val="333333"/>
          </a:solidFill>
          <a:latin typeface="+mn-lt"/>
          <a:ea typeface="+mn-ea"/>
        </a:defRPr>
      </a:lvl4pPr>
      <a:lvl5pPr marL="1200150" indent="-171450" algn="l" rtl="0" eaLnBrk="0" fontAlgn="base" hangingPunct="0">
        <a:lnSpc>
          <a:spcPts val="2000"/>
        </a:lnSpc>
        <a:spcBef>
          <a:spcPts val="600"/>
        </a:spcBef>
        <a:spcAft>
          <a:spcPct val="0"/>
        </a:spcAft>
        <a:buClr>
          <a:schemeClr val="accent1">
            <a:lumMod val="75000"/>
          </a:schemeClr>
        </a:buClr>
        <a:buSzPct val="110000"/>
        <a:buFont typeface="Arial" pitchFamily="34" charset="0"/>
        <a:buChar char="•"/>
        <a:defRPr sz="1600">
          <a:solidFill>
            <a:srgbClr val="333333"/>
          </a:solidFill>
          <a:latin typeface="+mn-lt"/>
          <a:ea typeface="+mn-ea"/>
        </a:defRPr>
      </a:lvl5pPr>
      <a:lvl6pPr marL="1600200" indent="-171450" algn="l" rtl="0" fontAlgn="base">
        <a:spcBef>
          <a:spcPct val="0"/>
        </a:spcBef>
        <a:spcAft>
          <a:spcPct val="40000"/>
        </a:spcAft>
        <a:buClr>
          <a:schemeClr val="accent2"/>
        </a:buClr>
        <a:buFont typeface="Arial" charset="0"/>
        <a:buChar char="­"/>
        <a:defRPr sz="1600">
          <a:solidFill>
            <a:schemeClr val="tx1"/>
          </a:solidFill>
          <a:latin typeface="+mn-lt"/>
          <a:ea typeface="+mn-ea"/>
        </a:defRPr>
      </a:lvl6pPr>
      <a:lvl7pPr marL="2057400" indent="-171450" algn="l" rtl="0" fontAlgn="base">
        <a:spcBef>
          <a:spcPct val="0"/>
        </a:spcBef>
        <a:spcAft>
          <a:spcPct val="40000"/>
        </a:spcAft>
        <a:buClr>
          <a:schemeClr val="accent2"/>
        </a:buClr>
        <a:buFont typeface="Arial" charset="0"/>
        <a:buChar char="­"/>
        <a:defRPr sz="1600">
          <a:solidFill>
            <a:schemeClr val="tx1"/>
          </a:solidFill>
          <a:latin typeface="+mn-lt"/>
          <a:ea typeface="+mn-ea"/>
        </a:defRPr>
      </a:lvl7pPr>
      <a:lvl8pPr marL="2514600" indent="-171450" algn="l" rtl="0" fontAlgn="base">
        <a:spcBef>
          <a:spcPct val="0"/>
        </a:spcBef>
        <a:spcAft>
          <a:spcPct val="40000"/>
        </a:spcAft>
        <a:buClr>
          <a:schemeClr val="accent2"/>
        </a:buClr>
        <a:buFont typeface="Arial" charset="0"/>
        <a:buChar char="­"/>
        <a:defRPr sz="1600">
          <a:solidFill>
            <a:schemeClr val="tx1"/>
          </a:solidFill>
          <a:latin typeface="+mn-lt"/>
          <a:ea typeface="+mn-ea"/>
        </a:defRPr>
      </a:lvl8pPr>
      <a:lvl9pPr marL="2971800" indent="-171450" algn="l" rtl="0" fontAlgn="base">
        <a:spcBef>
          <a:spcPct val="0"/>
        </a:spcBef>
        <a:spcAft>
          <a:spcPct val="40000"/>
        </a:spcAft>
        <a:buClr>
          <a:schemeClr val="accent2"/>
        </a:buClr>
        <a:buFont typeface="Arial" charset="0"/>
        <a:buChar char="­"/>
        <a:defRPr sz="16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8" Type="http://schemas.openxmlformats.org/officeDocument/2006/relationships/image" Target="../media/image48.png"/><Relationship Id="rId13" Type="http://schemas.openxmlformats.org/officeDocument/2006/relationships/hyperlink" Target="http://communities.vmware.com/docs/DOC-13702" TargetMode="External"/><Relationship Id="rId18" Type="http://schemas.openxmlformats.org/officeDocument/2006/relationships/image" Target="../media/image61.png"/><Relationship Id="rId3" Type="http://schemas.openxmlformats.org/officeDocument/2006/relationships/image" Target="../media/image50.png"/><Relationship Id="rId21" Type="http://schemas.openxmlformats.org/officeDocument/2006/relationships/image" Target="../media/image64.png"/><Relationship Id="rId7" Type="http://schemas.openxmlformats.org/officeDocument/2006/relationships/image" Target="../media/image47.png"/><Relationship Id="rId12" Type="http://schemas.openxmlformats.org/officeDocument/2006/relationships/image" Target="../media/image57.png"/><Relationship Id="rId17" Type="http://schemas.openxmlformats.org/officeDocument/2006/relationships/image" Target="../media/image60.png"/><Relationship Id="rId2" Type="http://schemas.openxmlformats.org/officeDocument/2006/relationships/image" Target="../media/image49.png"/><Relationship Id="rId16" Type="http://schemas.openxmlformats.org/officeDocument/2006/relationships/image" Target="../media/image4.png"/><Relationship Id="rId20" Type="http://schemas.openxmlformats.org/officeDocument/2006/relationships/image" Target="../media/image63.png"/><Relationship Id="rId1" Type="http://schemas.openxmlformats.org/officeDocument/2006/relationships/slideLayout" Target="../slideLayouts/slideLayout10.xml"/><Relationship Id="rId6" Type="http://schemas.openxmlformats.org/officeDocument/2006/relationships/image" Target="../media/image53.png"/><Relationship Id="rId11" Type="http://schemas.openxmlformats.org/officeDocument/2006/relationships/image" Target="../media/image56.png"/><Relationship Id="rId5" Type="http://schemas.openxmlformats.org/officeDocument/2006/relationships/image" Target="../media/image52.png"/><Relationship Id="rId15" Type="http://schemas.openxmlformats.org/officeDocument/2006/relationships/image" Target="../media/image59.png"/><Relationship Id="rId10" Type="http://schemas.openxmlformats.org/officeDocument/2006/relationships/image" Target="../media/image55.png"/><Relationship Id="rId19" Type="http://schemas.openxmlformats.org/officeDocument/2006/relationships/image" Target="../media/image62.png"/><Relationship Id="rId4" Type="http://schemas.openxmlformats.org/officeDocument/2006/relationships/image" Target="../media/image51.png"/><Relationship Id="rId9" Type="http://schemas.openxmlformats.org/officeDocument/2006/relationships/image" Target="../media/image54.png"/><Relationship Id="rId14" Type="http://schemas.openxmlformats.org/officeDocument/2006/relationships/image" Target="../media/image58.png"/><Relationship Id="rId22" Type="http://schemas.openxmlformats.org/officeDocument/2006/relationships/image" Target="../media/image6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Layout" Target="../slideLayouts/slideLayout9.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image" Target="../media/image1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png"/><Relationship Id="rId18" Type="http://schemas.openxmlformats.org/officeDocument/2006/relationships/image" Target="../media/image35.png"/><Relationship Id="rId26" Type="http://schemas.openxmlformats.org/officeDocument/2006/relationships/image" Target="../media/image43.png"/><Relationship Id="rId3" Type="http://schemas.openxmlformats.org/officeDocument/2006/relationships/image" Target="../media/image20.png"/><Relationship Id="rId21" Type="http://schemas.openxmlformats.org/officeDocument/2006/relationships/image" Target="../media/image38.png"/><Relationship Id="rId7" Type="http://schemas.openxmlformats.org/officeDocument/2006/relationships/image" Target="../media/image24.png"/><Relationship Id="rId12" Type="http://schemas.openxmlformats.org/officeDocument/2006/relationships/image" Target="../media/image29.png"/><Relationship Id="rId17" Type="http://schemas.openxmlformats.org/officeDocument/2006/relationships/image" Target="../media/image34.png"/><Relationship Id="rId25" Type="http://schemas.openxmlformats.org/officeDocument/2006/relationships/image" Target="../media/image42.png"/><Relationship Id="rId2" Type="http://schemas.openxmlformats.org/officeDocument/2006/relationships/notesSlide" Target="../notesSlides/notesSlide2.xml"/><Relationship Id="rId16" Type="http://schemas.openxmlformats.org/officeDocument/2006/relationships/image" Target="../media/image33.png"/><Relationship Id="rId20" Type="http://schemas.openxmlformats.org/officeDocument/2006/relationships/image" Target="../media/image37.png"/><Relationship Id="rId29" Type="http://schemas.openxmlformats.org/officeDocument/2006/relationships/image" Target="../media/image46.png"/><Relationship Id="rId1" Type="http://schemas.openxmlformats.org/officeDocument/2006/relationships/slideLayout" Target="../slideLayouts/slideLayout10.xml"/><Relationship Id="rId6" Type="http://schemas.openxmlformats.org/officeDocument/2006/relationships/image" Target="../media/image23.png"/><Relationship Id="rId11" Type="http://schemas.openxmlformats.org/officeDocument/2006/relationships/image" Target="../media/image28.png"/><Relationship Id="rId24" Type="http://schemas.openxmlformats.org/officeDocument/2006/relationships/image" Target="../media/image41.png"/><Relationship Id="rId5" Type="http://schemas.openxmlformats.org/officeDocument/2006/relationships/image" Target="../media/image22.png"/><Relationship Id="rId15" Type="http://schemas.openxmlformats.org/officeDocument/2006/relationships/image" Target="../media/image32.png"/><Relationship Id="rId23" Type="http://schemas.openxmlformats.org/officeDocument/2006/relationships/image" Target="../media/image40.png"/><Relationship Id="rId28" Type="http://schemas.openxmlformats.org/officeDocument/2006/relationships/image" Target="../media/image45.png"/><Relationship Id="rId10" Type="http://schemas.openxmlformats.org/officeDocument/2006/relationships/image" Target="../media/image27.png"/><Relationship Id="rId19" Type="http://schemas.openxmlformats.org/officeDocument/2006/relationships/image" Target="../media/image36.png"/><Relationship Id="rId4" Type="http://schemas.openxmlformats.org/officeDocument/2006/relationships/image" Target="../media/image21.png"/><Relationship Id="rId9" Type="http://schemas.openxmlformats.org/officeDocument/2006/relationships/image" Target="../media/image26.png"/><Relationship Id="rId14" Type="http://schemas.openxmlformats.org/officeDocument/2006/relationships/image" Target="../media/image31.png"/><Relationship Id="rId22" Type="http://schemas.openxmlformats.org/officeDocument/2006/relationships/image" Target="../media/image39.png"/><Relationship Id="rId27" Type="http://schemas.openxmlformats.org/officeDocument/2006/relationships/image" Target="../media/image44.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7" name="Title 3"/>
          <p:cNvSpPr>
            <a:spLocks noGrp="1"/>
          </p:cNvSpPr>
          <p:nvPr>
            <p:ph type="ctrTitle"/>
          </p:nvPr>
        </p:nvSpPr>
        <p:spPr/>
        <p:txBody>
          <a:bodyPr/>
          <a:lstStyle/>
          <a:p>
            <a:pPr eaLnBrk="1" hangingPunct="1"/>
            <a:r>
              <a:rPr lang="en-US" dirty="0"/>
              <a:t>ACME Corp Virtual Environment</a:t>
            </a:r>
            <a:endParaRPr lang="en-US" i="1" dirty="0" smtClean="0">
              <a:solidFill>
                <a:schemeClr val="accent3"/>
              </a:solidFill>
            </a:endParaRPr>
          </a:p>
        </p:txBody>
      </p:sp>
      <p:sp>
        <p:nvSpPr>
          <p:cNvPr id="6146" name="Rectangle 5"/>
          <p:cNvSpPr>
            <a:spLocks noGrp="1" noChangeArrowheads="1"/>
          </p:cNvSpPr>
          <p:nvPr>
            <p:ph type="subTitle" idx="1"/>
          </p:nvPr>
        </p:nvSpPr>
        <p:spPr/>
        <p:txBody>
          <a:bodyPr/>
          <a:lstStyle/>
          <a:p>
            <a:pPr marL="0" indent="0" eaLnBrk="1" hangingPunct="1"/>
            <a:r>
              <a:rPr lang="en-US" dirty="0"/>
              <a:t>John Doe, System Administrator, ACME Corp</a:t>
            </a:r>
          </a:p>
          <a:p>
            <a:pPr marL="0" indent="0" eaLnBrk="1" hangingPunct="1"/>
            <a:fld id="{3A547325-3787-4067-830E-58A437D1BCA5}" type="datetime3">
              <a:rPr lang="en-AU" smtClean="0"/>
              <a:t>25 May, 2011</a:t>
            </a:fld>
            <a:endParaRPr lang="en-US" dirty="0" smtClean="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Questions?</a:t>
            </a:r>
            <a:endParaRPr lang="en-AU" dirty="0"/>
          </a:p>
        </p:txBody>
      </p:sp>
      <p:sp>
        <p:nvSpPr>
          <p:cNvPr id="3" name="Text Placeholder 2"/>
          <p:cNvSpPr>
            <a:spLocks noGrp="1"/>
          </p:cNvSpPr>
          <p:nvPr>
            <p:ph type="body" sz="quarter" idx="13"/>
          </p:nvPr>
        </p:nvSpPr>
        <p:spPr/>
        <p:txBody>
          <a:bodyPr/>
          <a:lstStyle/>
          <a:p>
            <a:endParaRPr lang="en-AU" dirty="0"/>
          </a:p>
        </p:txBody>
      </p:sp>
      <p:pic>
        <p:nvPicPr>
          <p:cNvPr id="4" name="Picture 210" descr="ICON_Person_Q308"/>
          <p:cNvPicPr>
            <a:picLocks noChangeAspect="1" noChangeArrowheads="1"/>
          </p:cNvPicPr>
          <p:nvPr/>
        </p:nvPicPr>
        <p:blipFill>
          <a:blip r:embed="rId2" cstate="print"/>
          <a:srcRect/>
          <a:stretch>
            <a:fillRect/>
          </a:stretch>
        </p:blipFill>
        <p:spPr bwMode="auto">
          <a:xfrm>
            <a:off x="4043257" y="2358188"/>
            <a:ext cx="607389" cy="1034716"/>
          </a:xfrm>
          <a:prstGeom prst="rect">
            <a:avLst/>
          </a:prstGeom>
          <a:noFill/>
          <a:ln w="9525">
            <a:noFill/>
            <a:miter lim="800000"/>
            <a:headEnd/>
            <a:tailEnd/>
          </a:ln>
        </p:spPr>
      </p:pic>
      <p:pic>
        <p:nvPicPr>
          <p:cNvPr id="5" name="Picture 212" descr="ICON_CheckMark_Q308"/>
          <p:cNvPicPr>
            <a:picLocks noChangeAspect="1" noChangeArrowheads="1"/>
          </p:cNvPicPr>
          <p:nvPr/>
        </p:nvPicPr>
        <p:blipFill>
          <a:blip r:embed="rId3" cstate="print"/>
          <a:srcRect/>
          <a:stretch>
            <a:fillRect/>
          </a:stretch>
        </p:blipFill>
        <p:spPr bwMode="auto">
          <a:xfrm>
            <a:off x="5350058" y="2454442"/>
            <a:ext cx="930278" cy="818147"/>
          </a:xfrm>
          <a:prstGeom prst="rect">
            <a:avLst/>
          </a:prstGeom>
          <a:noFill/>
          <a:ln w="9525">
            <a:noFill/>
            <a:miter lim="800000"/>
            <a:headEnd/>
            <a:tailEnd/>
          </a:ln>
        </p:spPr>
      </p:pic>
    </p:spTree>
    <p:extLst>
      <p:ext uri="{BB962C8B-B14F-4D97-AF65-F5344CB8AC3E}">
        <p14:creationId xmlns:p14="http://schemas.microsoft.com/office/powerpoint/2010/main" val="987182278"/>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Color Palette</a:t>
            </a:r>
            <a:endParaRPr lang="en-US" dirty="0"/>
          </a:p>
        </p:txBody>
      </p:sp>
      <p:sp>
        <p:nvSpPr>
          <p:cNvPr id="3" name="Rounded Rectangle 2"/>
          <p:cNvSpPr/>
          <p:nvPr/>
        </p:nvSpPr>
        <p:spPr bwMode="auto">
          <a:xfrm>
            <a:off x="740228" y="1088571"/>
            <a:ext cx="3222171" cy="783772"/>
          </a:xfrm>
          <a:prstGeom prst="roundRect">
            <a:avLst/>
          </a:prstGeom>
          <a:solidFill>
            <a:schemeClr val="accent1"/>
          </a:solidFill>
          <a:ln w="12700">
            <a:noFill/>
            <a:round/>
            <a:headEnd/>
            <a:tailEnd/>
          </a:ln>
        </p:spPr>
        <p:txBody>
          <a:bodyPr wrap="none" lIns="0" tIns="0" rIns="0" bIns="0" rtlCol="0" anchor="ctr"/>
          <a:lstStyle/>
          <a:p>
            <a:pPr marL="0" marR="0" indent="0" algn="ctr" defTabSz="914400" eaLnBrk="1" latinLnBrk="0" hangingPunct="1">
              <a:lnSpc>
                <a:spcPct val="100000"/>
              </a:lnSpc>
              <a:buClrTx/>
              <a:buSzTx/>
              <a:buFontTx/>
              <a:buNone/>
              <a:tabLst/>
            </a:pPr>
            <a:r>
              <a:rPr lang="en-US" sz="1400" b="1" dirty="0" smtClean="0">
                <a:solidFill>
                  <a:srgbClr val="FFFFFF"/>
                </a:solidFill>
              </a:rPr>
              <a:t>Virtualization Layer</a:t>
            </a:r>
          </a:p>
        </p:txBody>
      </p:sp>
      <p:sp>
        <p:nvSpPr>
          <p:cNvPr id="5" name="Text Box 104"/>
          <p:cNvSpPr txBox="1">
            <a:spLocks noChangeArrowheads="1"/>
          </p:cNvSpPr>
          <p:nvPr/>
        </p:nvSpPr>
        <p:spPr bwMode="white">
          <a:xfrm>
            <a:off x="3396122" y="1260247"/>
            <a:ext cx="469680" cy="553998"/>
          </a:xfrm>
          <a:prstGeom prst="rect">
            <a:avLst/>
          </a:prstGeom>
          <a:noFill/>
          <a:ln w="9525">
            <a:noFill/>
            <a:miter lim="800000"/>
            <a:headEnd/>
            <a:tailEnd/>
          </a:ln>
        </p:spPr>
        <p:txBody>
          <a:bodyPr wrap="none" lIns="0" tIns="0" rIns="0" bIns="0">
            <a:spAutoFit/>
          </a:bodyPr>
          <a:lstStyle/>
          <a:p>
            <a:pPr algn="l"/>
            <a:r>
              <a:rPr lang="en-US" sz="1200" b="1" dirty="0">
                <a:solidFill>
                  <a:srgbClr val="FFFFFF"/>
                </a:solidFill>
              </a:rPr>
              <a:t>R: 0</a:t>
            </a:r>
          </a:p>
          <a:p>
            <a:pPr algn="l"/>
            <a:r>
              <a:rPr lang="en-US" sz="1200" b="1" dirty="0">
                <a:solidFill>
                  <a:srgbClr val="FFFFFF"/>
                </a:solidFill>
              </a:rPr>
              <a:t>G: 149</a:t>
            </a:r>
          </a:p>
          <a:p>
            <a:pPr algn="l"/>
            <a:r>
              <a:rPr lang="en-US" sz="1200" b="1" dirty="0">
                <a:solidFill>
                  <a:srgbClr val="FFFFFF"/>
                </a:solidFill>
              </a:rPr>
              <a:t>B: 211</a:t>
            </a:r>
          </a:p>
        </p:txBody>
      </p:sp>
      <p:sp>
        <p:nvSpPr>
          <p:cNvPr id="6" name="Rounded Rectangle 5"/>
          <p:cNvSpPr/>
          <p:nvPr/>
        </p:nvSpPr>
        <p:spPr bwMode="auto">
          <a:xfrm>
            <a:off x="729342" y="2307772"/>
            <a:ext cx="3222171" cy="783772"/>
          </a:xfrm>
          <a:prstGeom prst="roundRect">
            <a:avLst/>
          </a:prstGeom>
          <a:solidFill>
            <a:schemeClr val="accent2"/>
          </a:solidFill>
          <a:ln w="12700">
            <a:noFill/>
            <a:round/>
            <a:headEnd/>
            <a:tailEnd/>
          </a:ln>
        </p:spPr>
        <p:txBody>
          <a:bodyPr wrap="none" lIns="0" tIns="0" rIns="0" bIns="0" rtlCol="0" anchor="ctr"/>
          <a:lstStyle/>
          <a:p>
            <a:pPr marL="0" marR="0" indent="0" algn="ctr" defTabSz="914400" eaLnBrk="1" latinLnBrk="0" hangingPunct="1">
              <a:lnSpc>
                <a:spcPct val="100000"/>
              </a:lnSpc>
              <a:buClrTx/>
              <a:buSzTx/>
              <a:buFontTx/>
              <a:buNone/>
              <a:tabLst/>
            </a:pPr>
            <a:r>
              <a:rPr lang="en-US" sz="1400" b="1" dirty="0" smtClean="0">
                <a:solidFill>
                  <a:srgbClr val="FFFFFF"/>
                </a:solidFill>
              </a:rPr>
              <a:t>Virtualization Layer</a:t>
            </a:r>
          </a:p>
        </p:txBody>
      </p:sp>
      <p:sp>
        <p:nvSpPr>
          <p:cNvPr id="10" name="Text Box 100"/>
          <p:cNvSpPr txBox="1">
            <a:spLocks noChangeArrowheads="1"/>
          </p:cNvSpPr>
          <p:nvPr/>
        </p:nvSpPr>
        <p:spPr bwMode="white">
          <a:xfrm>
            <a:off x="3396348" y="2457673"/>
            <a:ext cx="469680" cy="553998"/>
          </a:xfrm>
          <a:prstGeom prst="rect">
            <a:avLst/>
          </a:prstGeom>
          <a:noFill/>
          <a:ln w="9525">
            <a:noFill/>
            <a:miter lim="800000"/>
            <a:headEnd/>
            <a:tailEnd/>
          </a:ln>
        </p:spPr>
        <p:txBody>
          <a:bodyPr wrap="none" lIns="0" tIns="0" rIns="0" bIns="0">
            <a:spAutoFit/>
          </a:bodyPr>
          <a:lstStyle/>
          <a:p>
            <a:pPr algn="l"/>
            <a:r>
              <a:rPr lang="en-US" sz="1200" b="1" dirty="0">
                <a:solidFill>
                  <a:srgbClr val="FFFFFF"/>
                </a:solidFill>
              </a:rPr>
              <a:t>R: 137</a:t>
            </a:r>
          </a:p>
          <a:p>
            <a:pPr algn="l"/>
            <a:r>
              <a:rPr lang="en-US" sz="1200" b="1" dirty="0">
                <a:solidFill>
                  <a:srgbClr val="FFFFFF"/>
                </a:solidFill>
              </a:rPr>
              <a:t>G: 203</a:t>
            </a:r>
          </a:p>
          <a:p>
            <a:pPr algn="l"/>
            <a:r>
              <a:rPr lang="en-US" sz="1200" b="1" dirty="0">
                <a:solidFill>
                  <a:srgbClr val="FFFFFF"/>
                </a:solidFill>
              </a:rPr>
              <a:t>B: 223</a:t>
            </a:r>
          </a:p>
        </p:txBody>
      </p:sp>
      <p:sp>
        <p:nvSpPr>
          <p:cNvPr id="11" name="Rounded Rectangle 10"/>
          <p:cNvSpPr/>
          <p:nvPr/>
        </p:nvSpPr>
        <p:spPr bwMode="auto">
          <a:xfrm>
            <a:off x="761999" y="3537857"/>
            <a:ext cx="3222171" cy="783772"/>
          </a:xfrm>
          <a:prstGeom prst="roundRect">
            <a:avLst/>
          </a:prstGeom>
          <a:solidFill>
            <a:schemeClr val="accent3"/>
          </a:solidFill>
          <a:ln w="12700">
            <a:noFill/>
            <a:round/>
            <a:headEnd/>
            <a:tailEnd/>
          </a:ln>
        </p:spPr>
        <p:txBody>
          <a:bodyPr wrap="none" lIns="0" tIns="0" rIns="0" bIns="0" rtlCol="0" anchor="ctr"/>
          <a:lstStyle/>
          <a:p>
            <a:pPr marL="0" marR="0" indent="0" algn="ctr" defTabSz="914400" eaLnBrk="1" latinLnBrk="0" hangingPunct="1">
              <a:lnSpc>
                <a:spcPct val="100000"/>
              </a:lnSpc>
              <a:buClrTx/>
              <a:buSzTx/>
              <a:buFontTx/>
              <a:buNone/>
              <a:tabLst/>
            </a:pPr>
            <a:r>
              <a:rPr lang="en-US" sz="1400" b="1" dirty="0" smtClean="0">
                <a:solidFill>
                  <a:srgbClr val="FFFFFF"/>
                </a:solidFill>
              </a:rPr>
              <a:t>Operating System</a:t>
            </a:r>
          </a:p>
        </p:txBody>
      </p:sp>
      <p:sp>
        <p:nvSpPr>
          <p:cNvPr id="12" name="Text Box 105"/>
          <p:cNvSpPr txBox="1">
            <a:spLocks noChangeArrowheads="1"/>
          </p:cNvSpPr>
          <p:nvPr/>
        </p:nvSpPr>
        <p:spPr bwMode="white">
          <a:xfrm>
            <a:off x="3450778" y="3685490"/>
            <a:ext cx="460062" cy="553998"/>
          </a:xfrm>
          <a:prstGeom prst="rect">
            <a:avLst/>
          </a:prstGeom>
          <a:noFill/>
          <a:ln w="9525">
            <a:noFill/>
            <a:miter lim="800000"/>
            <a:headEnd/>
            <a:tailEnd/>
          </a:ln>
        </p:spPr>
        <p:txBody>
          <a:bodyPr wrap="none" lIns="0" tIns="0" rIns="0" bIns="0">
            <a:spAutoFit/>
          </a:bodyPr>
          <a:lstStyle/>
          <a:p>
            <a:pPr algn="l"/>
            <a:r>
              <a:rPr lang="en-US" sz="1200" b="1" dirty="0">
                <a:solidFill>
                  <a:srgbClr val="FFFFFF"/>
                </a:solidFill>
              </a:rPr>
              <a:t>R: 0</a:t>
            </a:r>
          </a:p>
          <a:p>
            <a:pPr algn="l"/>
            <a:r>
              <a:rPr lang="en-US" sz="1200" b="1" dirty="0">
                <a:solidFill>
                  <a:srgbClr val="FFFFFF"/>
                </a:solidFill>
              </a:rPr>
              <a:t>G: 61</a:t>
            </a:r>
          </a:p>
          <a:p>
            <a:pPr algn="l"/>
            <a:r>
              <a:rPr lang="en-US" sz="1200" b="1" dirty="0">
                <a:solidFill>
                  <a:srgbClr val="FFFFFF"/>
                </a:solidFill>
              </a:rPr>
              <a:t>B: 121</a:t>
            </a:r>
          </a:p>
        </p:txBody>
      </p:sp>
      <p:sp>
        <p:nvSpPr>
          <p:cNvPr id="13" name="Rounded Rectangle 12"/>
          <p:cNvSpPr/>
          <p:nvPr/>
        </p:nvSpPr>
        <p:spPr bwMode="auto">
          <a:xfrm>
            <a:off x="783771" y="4767944"/>
            <a:ext cx="3222171" cy="783772"/>
          </a:xfrm>
          <a:prstGeom prst="roundRect">
            <a:avLst/>
          </a:prstGeom>
          <a:solidFill>
            <a:schemeClr val="accent4"/>
          </a:solidFill>
          <a:ln w="12700">
            <a:noFill/>
            <a:round/>
            <a:headEnd/>
            <a:tailEnd/>
          </a:ln>
        </p:spPr>
        <p:txBody>
          <a:bodyPr wrap="none" lIns="0" tIns="0" rIns="0" bIns="0" rtlCol="0" anchor="ctr"/>
          <a:lstStyle/>
          <a:p>
            <a:pPr marL="0" marR="0" indent="0" algn="ctr" defTabSz="914400" eaLnBrk="1" latinLnBrk="0" hangingPunct="1">
              <a:lnSpc>
                <a:spcPct val="100000"/>
              </a:lnSpc>
              <a:buClrTx/>
              <a:buSzTx/>
              <a:buFontTx/>
              <a:buNone/>
              <a:tabLst/>
            </a:pPr>
            <a:r>
              <a:rPr lang="en-US" sz="1400" b="1" dirty="0" smtClean="0">
                <a:solidFill>
                  <a:srgbClr val="FFFFFF"/>
                </a:solidFill>
              </a:rPr>
              <a:t>Management Layer</a:t>
            </a:r>
          </a:p>
        </p:txBody>
      </p:sp>
      <p:sp>
        <p:nvSpPr>
          <p:cNvPr id="14" name="Text Box 101"/>
          <p:cNvSpPr txBox="1">
            <a:spLocks noChangeArrowheads="1"/>
          </p:cNvSpPr>
          <p:nvPr/>
        </p:nvSpPr>
        <p:spPr bwMode="white">
          <a:xfrm>
            <a:off x="3461666" y="4924646"/>
            <a:ext cx="469680" cy="553998"/>
          </a:xfrm>
          <a:prstGeom prst="rect">
            <a:avLst/>
          </a:prstGeom>
          <a:noFill/>
          <a:ln w="9525">
            <a:noFill/>
            <a:miter lim="800000"/>
            <a:headEnd/>
            <a:tailEnd/>
          </a:ln>
        </p:spPr>
        <p:txBody>
          <a:bodyPr wrap="none" lIns="0" tIns="0" rIns="0" bIns="0">
            <a:spAutoFit/>
          </a:bodyPr>
          <a:lstStyle/>
          <a:p>
            <a:pPr algn="l"/>
            <a:r>
              <a:rPr lang="en-US" sz="1200" b="1" dirty="0">
                <a:solidFill>
                  <a:srgbClr val="FFFFFF"/>
                </a:solidFill>
              </a:rPr>
              <a:t>R: 109</a:t>
            </a:r>
          </a:p>
          <a:p>
            <a:pPr algn="l"/>
            <a:r>
              <a:rPr lang="en-US" sz="1200" b="1" dirty="0">
                <a:solidFill>
                  <a:srgbClr val="FFFFFF"/>
                </a:solidFill>
              </a:rPr>
              <a:t>G: 179</a:t>
            </a:r>
          </a:p>
          <a:p>
            <a:pPr algn="l"/>
            <a:r>
              <a:rPr lang="en-US" sz="1200" b="1" dirty="0">
                <a:solidFill>
                  <a:srgbClr val="FFFFFF"/>
                </a:solidFill>
              </a:rPr>
              <a:t>B: 63</a:t>
            </a:r>
          </a:p>
        </p:txBody>
      </p:sp>
      <p:sp>
        <p:nvSpPr>
          <p:cNvPr id="15" name="Rounded Rectangle 14"/>
          <p:cNvSpPr/>
          <p:nvPr/>
        </p:nvSpPr>
        <p:spPr bwMode="auto">
          <a:xfrm>
            <a:off x="4876809" y="1088571"/>
            <a:ext cx="3222171" cy="783772"/>
          </a:xfrm>
          <a:prstGeom prst="roundRect">
            <a:avLst/>
          </a:prstGeom>
          <a:solidFill>
            <a:schemeClr val="tx2"/>
          </a:solidFill>
          <a:ln w="12700">
            <a:noFill/>
            <a:round/>
            <a:headEnd/>
            <a:tailEnd/>
          </a:ln>
        </p:spPr>
        <p:txBody>
          <a:bodyPr wrap="none" lIns="0" tIns="0" rIns="0" bIns="0" rtlCol="0" anchor="ctr"/>
          <a:lstStyle/>
          <a:p>
            <a:pPr marL="0" marR="0" indent="0" algn="ctr" defTabSz="914400" eaLnBrk="1" latinLnBrk="0" hangingPunct="1">
              <a:lnSpc>
                <a:spcPct val="100000"/>
              </a:lnSpc>
              <a:buClrTx/>
              <a:buSzTx/>
              <a:buFontTx/>
              <a:buNone/>
              <a:tabLst/>
            </a:pPr>
            <a:r>
              <a:rPr lang="en-US" sz="1400" b="1" dirty="0" smtClean="0">
                <a:solidFill>
                  <a:srgbClr val="FFFFFF"/>
                </a:solidFill>
              </a:rPr>
              <a:t>Hardware Layer</a:t>
            </a:r>
          </a:p>
        </p:txBody>
      </p:sp>
      <p:sp>
        <p:nvSpPr>
          <p:cNvPr id="16" name="Rounded Rectangle 15"/>
          <p:cNvSpPr/>
          <p:nvPr/>
        </p:nvSpPr>
        <p:spPr bwMode="auto">
          <a:xfrm>
            <a:off x="4865923" y="2307772"/>
            <a:ext cx="3222171" cy="783772"/>
          </a:xfrm>
          <a:prstGeom prst="roundRect">
            <a:avLst/>
          </a:prstGeom>
          <a:solidFill>
            <a:schemeClr val="bg2"/>
          </a:solidFill>
          <a:ln w="12700">
            <a:noFill/>
            <a:round/>
            <a:headEnd/>
            <a:tailEnd/>
          </a:ln>
        </p:spPr>
        <p:txBody>
          <a:bodyPr wrap="none" lIns="0" tIns="0" rIns="0" bIns="0" rtlCol="0" anchor="ctr"/>
          <a:lstStyle/>
          <a:p>
            <a:pPr marL="0" marR="0" indent="0" algn="ctr" defTabSz="914400" eaLnBrk="1" latinLnBrk="0" hangingPunct="1">
              <a:lnSpc>
                <a:spcPct val="100000"/>
              </a:lnSpc>
              <a:buClrTx/>
              <a:buSzTx/>
              <a:buFontTx/>
              <a:buNone/>
              <a:tabLst/>
            </a:pPr>
            <a:r>
              <a:rPr lang="en-US" sz="1400" b="1" dirty="0" smtClean="0">
                <a:solidFill>
                  <a:srgbClr val="FFFFFF"/>
                </a:solidFill>
              </a:rPr>
              <a:t>Virtual Machine</a:t>
            </a:r>
          </a:p>
        </p:txBody>
      </p:sp>
      <p:sp>
        <p:nvSpPr>
          <p:cNvPr id="17" name="Rounded Rectangle 16"/>
          <p:cNvSpPr/>
          <p:nvPr/>
        </p:nvSpPr>
        <p:spPr bwMode="auto">
          <a:xfrm>
            <a:off x="4898580" y="3537857"/>
            <a:ext cx="3222171" cy="783772"/>
          </a:xfrm>
          <a:prstGeom prst="roundRect">
            <a:avLst/>
          </a:prstGeom>
          <a:solidFill>
            <a:schemeClr val="accent5"/>
          </a:solidFill>
          <a:ln w="12700">
            <a:noFill/>
            <a:round/>
            <a:headEnd/>
            <a:tailEnd/>
          </a:ln>
        </p:spPr>
        <p:txBody>
          <a:bodyPr wrap="none" lIns="0" tIns="0" rIns="0" bIns="0" rtlCol="0" anchor="ctr"/>
          <a:lstStyle/>
          <a:p>
            <a:pPr marL="0" marR="0" indent="0" algn="ctr" defTabSz="914400" eaLnBrk="1" latinLnBrk="0" hangingPunct="1">
              <a:lnSpc>
                <a:spcPct val="100000"/>
              </a:lnSpc>
              <a:buClrTx/>
              <a:buSzTx/>
              <a:buFontTx/>
              <a:buNone/>
              <a:tabLst/>
            </a:pPr>
            <a:r>
              <a:rPr lang="en-US" sz="1400" b="1" dirty="0" smtClean="0">
                <a:solidFill>
                  <a:srgbClr val="FFFFFF"/>
                </a:solidFill>
              </a:rPr>
              <a:t>Applications</a:t>
            </a:r>
          </a:p>
        </p:txBody>
      </p:sp>
      <p:sp>
        <p:nvSpPr>
          <p:cNvPr id="18" name="Rounded Rectangle 17"/>
          <p:cNvSpPr/>
          <p:nvPr/>
        </p:nvSpPr>
        <p:spPr bwMode="auto">
          <a:xfrm>
            <a:off x="4920352" y="4767944"/>
            <a:ext cx="3222171" cy="783772"/>
          </a:xfrm>
          <a:prstGeom prst="roundRect">
            <a:avLst/>
          </a:prstGeom>
          <a:solidFill>
            <a:schemeClr val="accent6"/>
          </a:solidFill>
          <a:ln w="12700">
            <a:noFill/>
            <a:round/>
            <a:headEnd/>
            <a:tailEnd/>
          </a:ln>
        </p:spPr>
        <p:txBody>
          <a:bodyPr wrap="none" lIns="0" tIns="0" rIns="0" bIns="0" rtlCol="0" anchor="ctr"/>
          <a:lstStyle/>
          <a:p>
            <a:pPr marL="0" marR="0" indent="0" algn="ctr" defTabSz="914400" eaLnBrk="1" latinLnBrk="0" hangingPunct="1">
              <a:lnSpc>
                <a:spcPct val="100000"/>
              </a:lnSpc>
              <a:buClrTx/>
              <a:buSzTx/>
              <a:buFontTx/>
              <a:buNone/>
              <a:tabLst/>
            </a:pPr>
            <a:r>
              <a:rPr lang="en-US" sz="1400" b="1" dirty="0" smtClean="0">
                <a:solidFill>
                  <a:srgbClr val="FFFFFF"/>
                </a:solidFill>
              </a:rPr>
              <a:t>Applications</a:t>
            </a:r>
          </a:p>
        </p:txBody>
      </p:sp>
      <p:sp>
        <p:nvSpPr>
          <p:cNvPr id="19" name="Text Box 99"/>
          <p:cNvSpPr txBox="1">
            <a:spLocks noChangeArrowheads="1"/>
          </p:cNvSpPr>
          <p:nvPr/>
        </p:nvSpPr>
        <p:spPr bwMode="white">
          <a:xfrm>
            <a:off x="7511150" y="2446787"/>
            <a:ext cx="469680" cy="553998"/>
          </a:xfrm>
          <a:prstGeom prst="rect">
            <a:avLst/>
          </a:prstGeom>
          <a:noFill/>
          <a:ln w="9525">
            <a:noFill/>
            <a:miter lim="800000"/>
            <a:headEnd/>
            <a:tailEnd/>
          </a:ln>
        </p:spPr>
        <p:txBody>
          <a:bodyPr wrap="none" lIns="0" tIns="0" rIns="0" bIns="0">
            <a:spAutoFit/>
          </a:bodyPr>
          <a:lstStyle/>
          <a:p>
            <a:pPr algn="l"/>
            <a:r>
              <a:rPr lang="en-US" sz="1200" b="1" dirty="0">
                <a:solidFill>
                  <a:srgbClr val="FFFFFF"/>
                </a:solidFill>
              </a:rPr>
              <a:t>R: 192</a:t>
            </a:r>
          </a:p>
          <a:p>
            <a:pPr algn="l"/>
            <a:r>
              <a:rPr lang="en-US" sz="1200" b="1" dirty="0">
                <a:solidFill>
                  <a:srgbClr val="FFFFFF"/>
                </a:solidFill>
              </a:rPr>
              <a:t>G: 192</a:t>
            </a:r>
          </a:p>
          <a:p>
            <a:pPr algn="l"/>
            <a:r>
              <a:rPr lang="en-US" sz="1200" b="1" dirty="0">
                <a:solidFill>
                  <a:srgbClr val="FFFFFF"/>
                </a:solidFill>
              </a:rPr>
              <a:t>B: 192</a:t>
            </a:r>
          </a:p>
        </p:txBody>
      </p:sp>
      <p:sp>
        <p:nvSpPr>
          <p:cNvPr id="20" name="Text Box 102"/>
          <p:cNvSpPr txBox="1">
            <a:spLocks noChangeArrowheads="1"/>
          </p:cNvSpPr>
          <p:nvPr/>
        </p:nvSpPr>
        <p:spPr bwMode="white">
          <a:xfrm>
            <a:off x="7587350" y="4935532"/>
            <a:ext cx="460062" cy="553998"/>
          </a:xfrm>
          <a:prstGeom prst="rect">
            <a:avLst/>
          </a:prstGeom>
          <a:noFill/>
          <a:ln w="9525">
            <a:noFill/>
            <a:miter lim="800000"/>
            <a:headEnd/>
            <a:tailEnd/>
          </a:ln>
        </p:spPr>
        <p:txBody>
          <a:bodyPr wrap="none" lIns="0" tIns="0" rIns="0" bIns="0">
            <a:spAutoFit/>
          </a:bodyPr>
          <a:lstStyle/>
          <a:p>
            <a:pPr algn="l"/>
            <a:r>
              <a:rPr lang="en-US" sz="1200" b="1" dirty="0">
                <a:solidFill>
                  <a:srgbClr val="FFFFFF"/>
                </a:solidFill>
              </a:rPr>
              <a:t>R: 217</a:t>
            </a:r>
          </a:p>
          <a:p>
            <a:pPr algn="l"/>
            <a:r>
              <a:rPr lang="en-US" sz="1200" b="1" dirty="0">
                <a:solidFill>
                  <a:srgbClr val="FFFFFF"/>
                </a:solidFill>
              </a:rPr>
              <a:t>G: 84</a:t>
            </a:r>
          </a:p>
          <a:p>
            <a:pPr algn="l"/>
            <a:r>
              <a:rPr lang="en-US" sz="1200" b="1" dirty="0">
                <a:solidFill>
                  <a:srgbClr val="FFFFFF"/>
                </a:solidFill>
              </a:rPr>
              <a:t>B: 30</a:t>
            </a:r>
          </a:p>
        </p:txBody>
      </p:sp>
      <p:sp>
        <p:nvSpPr>
          <p:cNvPr id="21" name="Text Box 103"/>
          <p:cNvSpPr txBox="1">
            <a:spLocks noChangeArrowheads="1"/>
          </p:cNvSpPr>
          <p:nvPr/>
        </p:nvSpPr>
        <p:spPr bwMode="white">
          <a:xfrm>
            <a:off x="7565580" y="1227589"/>
            <a:ext cx="384721" cy="553998"/>
          </a:xfrm>
          <a:prstGeom prst="rect">
            <a:avLst/>
          </a:prstGeom>
          <a:noFill/>
          <a:ln w="9525">
            <a:noFill/>
            <a:miter lim="800000"/>
            <a:headEnd/>
            <a:tailEnd/>
          </a:ln>
        </p:spPr>
        <p:txBody>
          <a:bodyPr wrap="none" lIns="0" tIns="0" rIns="0" bIns="0">
            <a:spAutoFit/>
          </a:bodyPr>
          <a:lstStyle/>
          <a:p>
            <a:pPr algn="l"/>
            <a:r>
              <a:rPr lang="en-US" sz="1200" b="1" dirty="0">
                <a:solidFill>
                  <a:srgbClr val="FFFFFF"/>
                </a:solidFill>
              </a:rPr>
              <a:t>R: 77</a:t>
            </a:r>
          </a:p>
          <a:p>
            <a:pPr algn="l"/>
            <a:r>
              <a:rPr lang="en-US" sz="1200" b="1" dirty="0">
                <a:solidFill>
                  <a:srgbClr val="FFFFFF"/>
                </a:solidFill>
              </a:rPr>
              <a:t>G: 77</a:t>
            </a:r>
          </a:p>
          <a:p>
            <a:pPr algn="l"/>
            <a:r>
              <a:rPr lang="en-US" sz="1200" b="1" dirty="0">
                <a:solidFill>
                  <a:srgbClr val="FFFFFF"/>
                </a:solidFill>
              </a:rPr>
              <a:t>B: 77</a:t>
            </a:r>
          </a:p>
        </p:txBody>
      </p:sp>
      <p:sp>
        <p:nvSpPr>
          <p:cNvPr id="22" name="Text Box 112"/>
          <p:cNvSpPr txBox="1">
            <a:spLocks noChangeArrowheads="1"/>
          </p:cNvSpPr>
          <p:nvPr/>
        </p:nvSpPr>
        <p:spPr bwMode="white">
          <a:xfrm>
            <a:off x="7554692" y="3674604"/>
            <a:ext cx="469680" cy="553998"/>
          </a:xfrm>
          <a:prstGeom prst="rect">
            <a:avLst/>
          </a:prstGeom>
          <a:noFill/>
          <a:ln w="9525">
            <a:noFill/>
            <a:miter lim="800000"/>
            <a:headEnd/>
            <a:tailEnd/>
          </a:ln>
        </p:spPr>
        <p:txBody>
          <a:bodyPr wrap="none" lIns="0" tIns="0" rIns="0" bIns="0">
            <a:spAutoFit/>
          </a:bodyPr>
          <a:lstStyle/>
          <a:p>
            <a:pPr algn="l"/>
            <a:r>
              <a:rPr lang="en-US" sz="1200" b="1" dirty="0">
                <a:solidFill>
                  <a:srgbClr val="FFFFFF"/>
                </a:solidFill>
              </a:rPr>
              <a:t>R: 248</a:t>
            </a:r>
          </a:p>
          <a:p>
            <a:pPr algn="l"/>
            <a:r>
              <a:rPr lang="en-US" sz="1200" b="1" dirty="0">
                <a:solidFill>
                  <a:srgbClr val="FFFFFF"/>
                </a:solidFill>
              </a:rPr>
              <a:t>G: 152</a:t>
            </a:r>
          </a:p>
          <a:p>
            <a:pPr algn="l"/>
            <a:r>
              <a:rPr lang="en-US" sz="1200" b="1" dirty="0">
                <a:solidFill>
                  <a:srgbClr val="FFFFFF"/>
                </a:solidFill>
              </a:rPr>
              <a:t>B: 29</a:t>
            </a:r>
          </a:p>
        </p:txBody>
      </p:sp>
    </p:spTree>
    <p:extLst>
      <p:ext uri="{BB962C8B-B14F-4D97-AF65-F5344CB8AC3E}">
        <p14:creationId xmlns:p14="http://schemas.microsoft.com/office/powerpoint/2010/main" val="3049346819"/>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p:txBody>
          <a:bodyPr/>
          <a:lstStyle/>
          <a:p>
            <a:r>
              <a:rPr lang="en-US" smtClean="0"/>
              <a:t>3D shapes</a:t>
            </a:r>
            <a:endParaRPr lang="en-US" dirty="0" smtClean="0"/>
          </a:p>
        </p:txBody>
      </p:sp>
      <p:sp>
        <p:nvSpPr>
          <p:cNvPr id="59" name="Rounded Rectangle 58"/>
          <p:cNvSpPr/>
          <p:nvPr/>
        </p:nvSpPr>
        <p:spPr bwMode="auto">
          <a:xfrm>
            <a:off x="3044632" y="3720648"/>
            <a:ext cx="2057400" cy="800100"/>
          </a:xfrm>
          <a:prstGeom prst="roundRect">
            <a:avLst/>
          </a:prstGeom>
          <a:gradFill>
            <a:gsLst>
              <a:gs pos="0">
                <a:srgbClr val="F8930C"/>
              </a:gs>
              <a:gs pos="100000">
                <a:srgbClr val="F9A22F">
                  <a:alpha val="79000"/>
                </a:srgbClr>
              </a:gs>
            </a:gsLst>
          </a:gradFill>
          <a:ln w="12700">
            <a:solidFill>
              <a:srgbClr val="F97E1D"/>
            </a:solidFill>
            <a:headEnd type="none" w="med" len="med"/>
            <a:tailEnd type="none" w="med" len="med"/>
          </a:ln>
          <a:effectLst>
            <a:outerShdw blurRad="50800" dist="38100" dir="5400000" algn="t" rotWithShape="0">
              <a:schemeClr val="bg1">
                <a:lumMod val="50000"/>
                <a:lumOff val="50000"/>
                <a:alpha val="40000"/>
              </a:schemeClr>
            </a:outerShdw>
          </a:effectLst>
          <a:scene3d>
            <a:camera prst="orthographicFront"/>
            <a:lightRig rig="threePt" dir="t"/>
          </a:scene3d>
          <a:sp3d>
            <a:bevelT w="31750" h="12700"/>
          </a:sp3d>
        </p:spPr>
        <p:style>
          <a:lnRef idx="1">
            <a:schemeClr val="accent4"/>
          </a:lnRef>
          <a:fillRef idx="3">
            <a:schemeClr val="accent4"/>
          </a:fillRef>
          <a:effectRef idx="2">
            <a:schemeClr val="accent4"/>
          </a:effectRef>
          <a:fontRef idx="minor">
            <a:schemeClr val="lt1"/>
          </a:fontRef>
        </p:style>
        <p:txBody>
          <a:bodyPr anchor="ctr"/>
          <a:lstStyle/>
          <a:p>
            <a:pPr algn="l">
              <a:spcAft>
                <a:spcPct val="0"/>
              </a:spcAft>
              <a:defRPr/>
            </a:pPr>
            <a:endParaRPr lang="en-US" sz="1600">
              <a:solidFill>
                <a:srgbClr val="FFFFFF"/>
              </a:solidFill>
            </a:endParaRPr>
          </a:p>
        </p:txBody>
      </p:sp>
      <p:sp>
        <p:nvSpPr>
          <p:cNvPr id="57" name="Rounded Rectangle 56"/>
          <p:cNvSpPr/>
          <p:nvPr/>
        </p:nvSpPr>
        <p:spPr bwMode="auto">
          <a:xfrm>
            <a:off x="609600" y="3733800"/>
            <a:ext cx="2057400" cy="800100"/>
          </a:xfrm>
          <a:prstGeom prst="roundRect">
            <a:avLst/>
          </a:prstGeom>
          <a:gradFill>
            <a:gsLst>
              <a:gs pos="0">
                <a:srgbClr val="0F388A"/>
              </a:gs>
              <a:gs pos="100000">
                <a:srgbClr val="1564AB">
                  <a:alpha val="98824"/>
                </a:srgbClr>
              </a:gs>
            </a:gsLst>
          </a:gradFill>
          <a:ln w="12700">
            <a:solidFill>
              <a:srgbClr val="1A448A"/>
            </a:solidFill>
            <a:headEnd type="none" w="med" len="med"/>
            <a:tailEnd type="none" w="med" len="med"/>
          </a:ln>
          <a:effectLst>
            <a:outerShdw blurRad="50800" dist="38100" dir="5400000" algn="t" rotWithShape="0">
              <a:prstClr val="black">
                <a:alpha val="40000"/>
              </a:prstClr>
            </a:outerShdw>
          </a:effectLst>
          <a:scene3d>
            <a:camera prst="orthographicFront"/>
            <a:lightRig rig="threePt" dir="t"/>
          </a:scene3d>
          <a:sp3d>
            <a:bevelT w="38100" h="12700"/>
          </a:sp3d>
        </p:spPr>
        <p:style>
          <a:lnRef idx="1">
            <a:schemeClr val="accent4"/>
          </a:lnRef>
          <a:fillRef idx="3">
            <a:schemeClr val="accent4"/>
          </a:fillRef>
          <a:effectRef idx="2">
            <a:schemeClr val="accent4"/>
          </a:effectRef>
          <a:fontRef idx="minor">
            <a:schemeClr val="lt1"/>
          </a:fontRef>
        </p:style>
        <p:txBody>
          <a:bodyPr anchor="ctr"/>
          <a:lstStyle/>
          <a:p>
            <a:pPr algn="l">
              <a:spcAft>
                <a:spcPct val="0"/>
              </a:spcAft>
              <a:buClr>
                <a:srgbClr val="000000"/>
              </a:buClr>
              <a:defRPr/>
            </a:pPr>
            <a:endParaRPr lang="en-US" sz="1600" dirty="0">
              <a:solidFill>
                <a:srgbClr val="000000"/>
              </a:solidFill>
            </a:endParaRPr>
          </a:p>
        </p:txBody>
      </p:sp>
      <p:sp>
        <p:nvSpPr>
          <p:cNvPr id="55" name="Rounded Rectangle 54"/>
          <p:cNvSpPr/>
          <p:nvPr/>
        </p:nvSpPr>
        <p:spPr bwMode="auto">
          <a:xfrm>
            <a:off x="3048000" y="2438400"/>
            <a:ext cx="2057400" cy="800100"/>
          </a:xfrm>
          <a:prstGeom prst="roundRect">
            <a:avLst/>
          </a:prstGeom>
          <a:gradFill>
            <a:gsLst>
              <a:gs pos="0">
                <a:srgbClr val="666666">
                  <a:alpha val="89000"/>
                </a:srgbClr>
              </a:gs>
              <a:gs pos="100000">
                <a:srgbClr val="ADADAD"/>
              </a:gs>
            </a:gsLst>
          </a:gradFill>
          <a:ln w="12700">
            <a:solidFill>
              <a:srgbClr val="A6A6A6"/>
            </a:solidFill>
            <a:headEnd type="none" w="med" len="med"/>
            <a:tailEnd type="none" w="med" len="med"/>
          </a:ln>
          <a:effectLst>
            <a:outerShdw blurRad="50800" dist="38100" dir="5400000" algn="t" rotWithShape="0">
              <a:schemeClr val="bg1">
                <a:lumMod val="50000"/>
                <a:lumOff val="50000"/>
                <a:alpha val="40000"/>
              </a:schemeClr>
            </a:outerShdw>
          </a:effectLst>
          <a:scene3d>
            <a:camera prst="orthographicFront"/>
            <a:lightRig rig="threePt" dir="t"/>
          </a:scene3d>
          <a:sp3d>
            <a:bevelT w="31750" h="12700"/>
          </a:sp3d>
        </p:spPr>
        <p:style>
          <a:lnRef idx="1">
            <a:schemeClr val="accent4"/>
          </a:lnRef>
          <a:fillRef idx="3">
            <a:schemeClr val="accent4"/>
          </a:fillRef>
          <a:effectRef idx="2">
            <a:schemeClr val="accent4"/>
          </a:effectRef>
          <a:fontRef idx="minor">
            <a:schemeClr val="lt1"/>
          </a:fontRef>
        </p:style>
        <p:txBody>
          <a:bodyPr anchor="ctr"/>
          <a:lstStyle/>
          <a:p>
            <a:pPr algn="l">
              <a:spcAft>
                <a:spcPct val="0"/>
              </a:spcAft>
              <a:defRPr/>
            </a:pPr>
            <a:endParaRPr lang="en-US" sz="1600">
              <a:solidFill>
                <a:srgbClr val="FFFFFF"/>
              </a:solidFill>
            </a:endParaRPr>
          </a:p>
        </p:txBody>
      </p:sp>
      <p:sp>
        <p:nvSpPr>
          <p:cNvPr id="53" name="Rounded Rectangle 52"/>
          <p:cNvSpPr/>
          <p:nvPr/>
        </p:nvSpPr>
        <p:spPr bwMode="auto">
          <a:xfrm>
            <a:off x="3021495" y="1232453"/>
            <a:ext cx="2057400" cy="800100"/>
          </a:xfrm>
          <a:prstGeom prst="roundRect">
            <a:avLst/>
          </a:prstGeom>
          <a:gradFill>
            <a:gsLst>
              <a:gs pos="100000">
                <a:srgbClr val="525252"/>
              </a:gs>
              <a:gs pos="0">
                <a:srgbClr val="262626"/>
              </a:gs>
            </a:gsLst>
          </a:gradFill>
          <a:ln w="12700">
            <a:solidFill>
              <a:srgbClr val="666666"/>
            </a:solidFill>
            <a:headEnd type="none" w="med" len="med"/>
            <a:tailEnd type="none" w="med" len="med"/>
          </a:ln>
          <a:effectLst>
            <a:outerShdw blurRad="50800" dist="38100" dir="5400000" algn="t" rotWithShape="0">
              <a:schemeClr val="bg1">
                <a:lumMod val="50000"/>
                <a:lumOff val="50000"/>
                <a:alpha val="40000"/>
              </a:schemeClr>
            </a:outerShdw>
          </a:effectLst>
          <a:scene3d>
            <a:camera prst="orthographicFront"/>
            <a:lightRig rig="threePt" dir="t"/>
          </a:scene3d>
          <a:sp3d contourW="12700">
            <a:bevelT w="31750" h="12700"/>
            <a:contourClr>
              <a:schemeClr val="bg1"/>
            </a:contourClr>
          </a:sp3d>
        </p:spPr>
        <p:style>
          <a:lnRef idx="1">
            <a:schemeClr val="accent4"/>
          </a:lnRef>
          <a:fillRef idx="3">
            <a:schemeClr val="accent4"/>
          </a:fillRef>
          <a:effectRef idx="2">
            <a:schemeClr val="accent4"/>
          </a:effectRef>
          <a:fontRef idx="minor">
            <a:schemeClr val="lt1"/>
          </a:fontRef>
        </p:style>
        <p:txBody>
          <a:bodyPr anchor="ctr"/>
          <a:lstStyle/>
          <a:p>
            <a:pPr algn="l">
              <a:spcAft>
                <a:spcPct val="0"/>
              </a:spcAft>
              <a:defRPr/>
            </a:pPr>
            <a:endParaRPr lang="en-US" sz="1600">
              <a:solidFill>
                <a:srgbClr val="FFFFFF"/>
              </a:solidFill>
            </a:endParaRPr>
          </a:p>
        </p:txBody>
      </p:sp>
      <p:sp>
        <p:nvSpPr>
          <p:cNvPr id="49" name="Right Arrow 48"/>
          <p:cNvSpPr/>
          <p:nvPr/>
        </p:nvSpPr>
        <p:spPr bwMode="auto">
          <a:xfrm>
            <a:off x="6400800" y="3524250"/>
            <a:ext cx="1828800" cy="609600"/>
          </a:xfrm>
          <a:prstGeom prst="rightArrow">
            <a:avLst/>
          </a:prstGeom>
          <a:gradFill>
            <a:gsLst>
              <a:gs pos="0">
                <a:srgbClr val="0A59D6"/>
              </a:gs>
              <a:gs pos="100000">
                <a:srgbClr val="30A0E6"/>
              </a:gs>
            </a:gsLst>
          </a:gradFill>
          <a:ln>
            <a:solidFill>
              <a:srgbClr val="0070C0"/>
            </a:solidFill>
            <a:headEnd type="none" w="med" len="med"/>
            <a:tailEnd type="none" w="med" len="med"/>
          </a:ln>
          <a:effectLst>
            <a:outerShdw blurRad="50800" dist="38100" dir="5400000" algn="t" rotWithShape="0">
              <a:prstClr val="black">
                <a:alpha val="40000"/>
              </a:prstClr>
            </a:outerShdw>
          </a:effectLst>
          <a:scene3d>
            <a:camera prst="orthographicFront"/>
            <a:lightRig rig="threePt" dir="t"/>
          </a:scene3d>
          <a:sp3d>
            <a:bevelT w="25400" h="12700"/>
            <a:bevelB w="12700" h="12700"/>
          </a:sp3d>
        </p:spPr>
        <p:style>
          <a:lnRef idx="1">
            <a:schemeClr val="accent1"/>
          </a:lnRef>
          <a:fillRef idx="2">
            <a:schemeClr val="accent1"/>
          </a:fillRef>
          <a:effectRef idx="1">
            <a:schemeClr val="accent1"/>
          </a:effectRef>
          <a:fontRef idx="minor">
            <a:schemeClr val="dk1"/>
          </a:fontRef>
        </p:style>
        <p:txBody>
          <a:bodyPr anchor="ctr"/>
          <a:lstStyle/>
          <a:p>
            <a:pPr algn="l">
              <a:spcAft>
                <a:spcPct val="0"/>
              </a:spcAft>
              <a:defRPr/>
            </a:pPr>
            <a:endParaRPr lang="en-US" sz="1600" u="sng" dirty="0">
              <a:solidFill>
                <a:srgbClr val="FFFFFF"/>
              </a:solidFill>
            </a:endParaRPr>
          </a:p>
        </p:txBody>
      </p:sp>
      <p:sp>
        <p:nvSpPr>
          <p:cNvPr id="50" name="Right Arrow 49"/>
          <p:cNvSpPr/>
          <p:nvPr/>
        </p:nvSpPr>
        <p:spPr bwMode="auto">
          <a:xfrm>
            <a:off x="6400800" y="1981200"/>
            <a:ext cx="1828800" cy="609600"/>
          </a:xfrm>
          <a:prstGeom prst="rightArrow">
            <a:avLst/>
          </a:prstGeom>
          <a:gradFill>
            <a:gsLst>
              <a:gs pos="0">
                <a:srgbClr val="7A7A7A"/>
              </a:gs>
              <a:gs pos="100000">
                <a:srgbClr val="BFBFBF"/>
              </a:gs>
            </a:gsLst>
          </a:gradFill>
          <a:ln>
            <a:solidFill>
              <a:schemeClr val="tx1">
                <a:lumMod val="60000"/>
                <a:lumOff val="40000"/>
              </a:schemeClr>
            </a:solidFill>
            <a:headEnd type="none" w="med" len="med"/>
            <a:tailEnd type="none" w="med" len="med"/>
          </a:ln>
          <a:effectLst>
            <a:outerShdw blurRad="50800" dist="38100" dir="5400000" algn="t" rotWithShape="0">
              <a:prstClr val="black">
                <a:alpha val="40000"/>
              </a:prstClr>
            </a:outerShdw>
          </a:effectLst>
          <a:scene3d>
            <a:camera prst="orthographicFront"/>
            <a:lightRig rig="threePt" dir="t"/>
          </a:scene3d>
          <a:sp3d>
            <a:bevelT w="25400" h="12700"/>
            <a:bevelB w="12700" h="12700"/>
          </a:sp3d>
        </p:spPr>
        <p:style>
          <a:lnRef idx="1">
            <a:schemeClr val="accent1"/>
          </a:lnRef>
          <a:fillRef idx="2">
            <a:schemeClr val="accent1"/>
          </a:fillRef>
          <a:effectRef idx="1">
            <a:schemeClr val="accent1"/>
          </a:effectRef>
          <a:fontRef idx="minor">
            <a:schemeClr val="dk1"/>
          </a:fontRef>
        </p:style>
        <p:txBody>
          <a:bodyPr anchor="ctr"/>
          <a:lstStyle/>
          <a:p>
            <a:pPr algn="l">
              <a:spcAft>
                <a:spcPct val="0"/>
              </a:spcAft>
              <a:defRPr/>
            </a:pPr>
            <a:endParaRPr lang="en-US" sz="1600">
              <a:solidFill>
                <a:srgbClr val="FFFFFF"/>
              </a:solidFill>
            </a:endParaRPr>
          </a:p>
        </p:txBody>
      </p:sp>
      <p:sp>
        <p:nvSpPr>
          <p:cNvPr id="51" name="Left-Right Arrow 50"/>
          <p:cNvSpPr/>
          <p:nvPr/>
        </p:nvSpPr>
        <p:spPr bwMode="auto">
          <a:xfrm>
            <a:off x="6324600" y="1295400"/>
            <a:ext cx="1897063" cy="609600"/>
          </a:xfrm>
          <a:prstGeom prst="leftRightArrow">
            <a:avLst/>
          </a:prstGeom>
          <a:gradFill>
            <a:gsLst>
              <a:gs pos="0">
                <a:srgbClr val="7A7A7A"/>
              </a:gs>
              <a:gs pos="100000">
                <a:srgbClr val="BFBFBF"/>
              </a:gs>
            </a:gsLst>
          </a:gradFill>
          <a:ln>
            <a:solidFill>
              <a:schemeClr val="tx1">
                <a:lumMod val="60000"/>
                <a:lumOff val="40000"/>
              </a:schemeClr>
            </a:solidFill>
            <a:headEnd type="none" w="med" len="med"/>
            <a:tailEnd type="none" w="med" len="med"/>
          </a:ln>
          <a:effectLst>
            <a:outerShdw blurRad="50800" dist="38100" dir="5400000" algn="t" rotWithShape="0">
              <a:prstClr val="black">
                <a:alpha val="40000"/>
              </a:prstClr>
            </a:outerShdw>
          </a:effectLst>
          <a:scene3d>
            <a:camera prst="orthographicFront"/>
            <a:lightRig rig="threePt" dir="t"/>
          </a:scene3d>
          <a:sp3d>
            <a:bevelT w="25400" h="12700"/>
            <a:bevelB w="12700" h="12700"/>
          </a:sp3d>
        </p:spPr>
        <p:style>
          <a:lnRef idx="1">
            <a:schemeClr val="accent1"/>
          </a:lnRef>
          <a:fillRef idx="2">
            <a:schemeClr val="accent1"/>
          </a:fillRef>
          <a:effectRef idx="1">
            <a:schemeClr val="accent1"/>
          </a:effectRef>
          <a:fontRef idx="minor">
            <a:schemeClr val="dk1"/>
          </a:fontRef>
        </p:style>
        <p:txBody>
          <a:bodyPr anchor="ctr"/>
          <a:lstStyle/>
          <a:p>
            <a:pPr algn="l">
              <a:spcAft>
                <a:spcPct val="0"/>
              </a:spcAft>
              <a:defRPr/>
            </a:pPr>
            <a:endParaRPr lang="en-US" sz="1600">
              <a:solidFill>
                <a:srgbClr val="FFFFFF"/>
              </a:solidFill>
            </a:endParaRPr>
          </a:p>
        </p:txBody>
      </p:sp>
      <p:sp>
        <p:nvSpPr>
          <p:cNvPr id="52" name="Left-Right Arrow 51"/>
          <p:cNvSpPr/>
          <p:nvPr/>
        </p:nvSpPr>
        <p:spPr bwMode="auto">
          <a:xfrm>
            <a:off x="6324600" y="2838450"/>
            <a:ext cx="1897063" cy="609600"/>
          </a:xfrm>
          <a:prstGeom prst="leftRightArrow">
            <a:avLst/>
          </a:prstGeom>
          <a:gradFill>
            <a:gsLst>
              <a:gs pos="0">
                <a:srgbClr val="0A59D6"/>
              </a:gs>
              <a:gs pos="100000">
                <a:srgbClr val="1799EC"/>
              </a:gs>
            </a:gsLst>
          </a:gradFill>
          <a:ln>
            <a:solidFill>
              <a:srgbClr val="0070C0"/>
            </a:solidFill>
            <a:headEnd type="none" w="med" len="med"/>
            <a:tailEnd type="none" w="med" len="med"/>
          </a:ln>
          <a:effectLst>
            <a:outerShdw blurRad="50800" dist="38100" dir="5400000" algn="t" rotWithShape="0">
              <a:prstClr val="black">
                <a:alpha val="40000"/>
              </a:prstClr>
            </a:outerShdw>
          </a:effectLst>
          <a:scene3d>
            <a:camera prst="orthographicFront"/>
            <a:lightRig rig="threePt" dir="t"/>
          </a:scene3d>
          <a:sp3d>
            <a:bevelT w="25400" h="12700"/>
            <a:bevelB w="12700" h="12700"/>
          </a:sp3d>
        </p:spPr>
        <p:style>
          <a:lnRef idx="1">
            <a:schemeClr val="accent1"/>
          </a:lnRef>
          <a:fillRef idx="2">
            <a:schemeClr val="accent1"/>
          </a:fillRef>
          <a:effectRef idx="1">
            <a:schemeClr val="accent1"/>
          </a:effectRef>
          <a:fontRef idx="minor">
            <a:schemeClr val="dk1"/>
          </a:fontRef>
        </p:style>
        <p:txBody>
          <a:bodyPr anchor="ctr"/>
          <a:lstStyle/>
          <a:p>
            <a:pPr algn="l">
              <a:spcAft>
                <a:spcPct val="0"/>
              </a:spcAft>
              <a:defRPr/>
            </a:pPr>
            <a:endParaRPr lang="en-US" sz="1600">
              <a:solidFill>
                <a:srgbClr val="FFFFFF"/>
              </a:solidFill>
            </a:endParaRPr>
          </a:p>
        </p:txBody>
      </p:sp>
      <p:sp>
        <p:nvSpPr>
          <p:cNvPr id="33" name="Rounded Rectangle 32"/>
          <p:cNvSpPr/>
          <p:nvPr/>
        </p:nvSpPr>
        <p:spPr bwMode="auto">
          <a:xfrm>
            <a:off x="3066833" y="4977066"/>
            <a:ext cx="2057400" cy="800100"/>
          </a:xfrm>
          <a:prstGeom prst="roundRect">
            <a:avLst/>
          </a:prstGeom>
          <a:gradFill>
            <a:gsLst>
              <a:gs pos="0">
                <a:srgbClr val="C34B1B"/>
              </a:gs>
              <a:gs pos="100000">
                <a:srgbClr val="E7893F"/>
              </a:gs>
            </a:gsLst>
          </a:gradFill>
          <a:ln w="12700">
            <a:solidFill>
              <a:schemeClr val="accent6"/>
            </a:solidFill>
            <a:headEnd type="none" w="med" len="med"/>
            <a:tailEnd type="none" w="med" len="med"/>
          </a:ln>
          <a:effectLst>
            <a:outerShdw blurRad="50800" dist="38100" dir="5400000" algn="t" rotWithShape="0">
              <a:schemeClr val="bg1">
                <a:lumMod val="50000"/>
                <a:lumOff val="50000"/>
                <a:alpha val="40000"/>
              </a:schemeClr>
            </a:outerShdw>
          </a:effectLst>
          <a:scene3d>
            <a:camera prst="orthographicFront"/>
            <a:lightRig rig="threePt" dir="t"/>
          </a:scene3d>
          <a:sp3d>
            <a:bevelT w="38100" h="12700"/>
          </a:sp3d>
        </p:spPr>
        <p:style>
          <a:lnRef idx="1">
            <a:schemeClr val="accent4"/>
          </a:lnRef>
          <a:fillRef idx="3">
            <a:schemeClr val="accent4"/>
          </a:fillRef>
          <a:effectRef idx="2">
            <a:schemeClr val="accent4"/>
          </a:effectRef>
          <a:fontRef idx="minor">
            <a:schemeClr val="lt1"/>
          </a:fontRef>
        </p:style>
        <p:txBody>
          <a:bodyPr anchor="ctr"/>
          <a:lstStyle/>
          <a:p>
            <a:pPr algn="l">
              <a:spcAft>
                <a:spcPct val="0"/>
              </a:spcAft>
              <a:defRPr/>
            </a:pPr>
            <a:endParaRPr lang="en-US" sz="1600">
              <a:solidFill>
                <a:srgbClr val="FFFFFF"/>
              </a:solidFill>
            </a:endParaRPr>
          </a:p>
        </p:txBody>
      </p:sp>
      <p:sp>
        <p:nvSpPr>
          <p:cNvPr id="34" name="Right Arrow 33"/>
          <p:cNvSpPr/>
          <p:nvPr/>
        </p:nvSpPr>
        <p:spPr bwMode="auto">
          <a:xfrm>
            <a:off x="6420852" y="5132471"/>
            <a:ext cx="1828800" cy="609600"/>
          </a:xfrm>
          <a:prstGeom prst="rightArrow">
            <a:avLst/>
          </a:prstGeom>
          <a:gradFill>
            <a:gsLst>
              <a:gs pos="0">
                <a:srgbClr val="689739"/>
              </a:gs>
              <a:gs pos="100000">
                <a:srgbClr val="92D050"/>
              </a:gs>
            </a:gsLst>
          </a:gradFill>
          <a:ln>
            <a:solidFill>
              <a:srgbClr val="619F37"/>
            </a:solidFill>
            <a:headEnd type="none" w="med" len="med"/>
            <a:tailEnd type="none" w="med" len="med"/>
          </a:ln>
          <a:effectLst>
            <a:outerShdw blurRad="50800" dist="38100" dir="5400000" algn="t" rotWithShape="0">
              <a:prstClr val="black">
                <a:alpha val="40000"/>
              </a:prstClr>
            </a:outerShdw>
          </a:effectLst>
          <a:scene3d>
            <a:camera prst="orthographicFront"/>
            <a:lightRig rig="threePt" dir="t"/>
          </a:scene3d>
          <a:sp3d>
            <a:bevelT w="25400" h="12700"/>
            <a:bevelB w="12700" h="12700"/>
          </a:sp3d>
        </p:spPr>
        <p:style>
          <a:lnRef idx="1">
            <a:schemeClr val="accent1"/>
          </a:lnRef>
          <a:fillRef idx="2">
            <a:schemeClr val="accent1"/>
          </a:fillRef>
          <a:effectRef idx="1">
            <a:schemeClr val="accent1"/>
          </a:effectRef>
          <a:fontRef idx="minor">
            <a:schemeClr val="dk1"/>
          </a:fontRef>
        </p:style>
        <p:txBody>
          <a:bodyPr anchor="ctr"/>
          <a:lstStyle/>
          <a:p>
            <a:pPr algn="l">
              <a:spcAft>
                <a:spcPct val="0"/>
              </a:spcAft>
              <a:defRPr/>
            </a:pPr>
            <a:endParaRPr lang="en-US" sz="1600">
              <a:solidFill>
                <a:srgbClr val="FFFFFF"/>
              </a:solidFill>
            </a:endParaRPr>
          </a:p>
        </p:txBody>
      </p:sp>
      <p:sp>
        <p:nvSpPr>
          <p:cNvPr id="35" name="Left-Right Arrow 34"/>
          <p:cNvSpPr/>
          <p:nvPr/>
        </p:nvSpPr>
        <p:spPr bwMode="auto">
          <a:xfrm>
            <a:off x="6344652" y="4446671"/>
            <a:ext cx="1897063" cy="609600"/>
          </a:xfrm>
          <a:prstGeom prst="leftRightArrow">
            <a:avLst/>
          </a:prstGeom>
          <a:gradFill>
            <a:gsLst>
              <a:gs pos="0">
                <a:srgbClr val="689739"/>
              </a:gs>
              <a:gs pos="100000">
                <a:srgbClr val="92D050"/>
              </a:gs>
            </a:gsLst>
          </a:gradFill>
          <a:ln>
            <a:solidFill>
              <a:srgbClr val="619F37"/>
            </a:solidFill>
            <a:headEnd type="none" w="med" len="med"/>
            <a:tailEnd type="none" w="med" len="med"/>
          </a:ln>
          <a:effectLst>
            <a:outerShdw blurRad="50800" dist="38100" dir="5400000" algn="t" rotWithShape="0">
              <a:prstClr val="black">
                <a:alpha val="40000"/>
              </a:prstClr>
            </a:outerShdw>
          </a:effectLst>
          <a:scene3d>
            <a:camera prst="orthographicFront"/>
            <a:lightRig rig="threePt" dir="t"/>
          </a:scene3d>
          <a:sp3d>
            <a:bevelT w="25400" h="12700"/>
            <a:bevelB w="12700" h="12700"/>
          </a:sp3d>
        </p:spPr>
        <p:style>
          <a:lnRef idx="1">
            <a:schemeClr val="accent1"/>
          </a:lnRef>
          <a:fillRef idx="2">
            <a:schemeClr val="accent1"/>
          </a:fillRef>
          <a:effectRef idx="1">
            <a:schemeClr val="accent1"/>
          </a:effectRef>
          <a:fontRef idx="minor">
            <a:schemeClr val="dk1"/>
          </a:fontRef>
        </p:style>
        <p:txBody>
          <a:bodyPr anchor="ctr"/>
          <a:lstStyle/>
          <a:p>
            <a:pPr algn="l">
              <a:spcAft>
                <a:spcPct val="0"/>
              </a:spcAft>
              <a:defRPr/>
            </a:pPr>
            <a:endParaRPr lang="en-US" sz="1600">
              <a:solidFill>
                <a:srgbClr val="FFFFFF"/>
              </a:solidFill>
            </a:endParaRPr>
          </a:p>
        </p:txBody>
      </p:sp>
      <p:sp>
        <p:nvSpPr>
          <p:cNvPr id="65" name="Rounded Rectangle 64"/>
          <p:cNvSpPr/>
          <p:nvPr/>
        </p:nvSpPr>
        <p:spPr bwMode="auto">
          <a:xfrm>
            <a:off x="609600" y="1219200"/>
            <a:ext cx="2057400" cy="800100"/>
          </a:xfrm>
          <a:prstGeom prst="roundRect">
            <a:avLst/>
          </a:prstGeom>
          <a:gradFill>
            <a:gsLst>
              <a:gs pos="0">
                <a:srgbClr val="037BB1"/>
              </a:gs>
              <a:gs pos="83000">
                <a:srgbClr val="52AEDC"/>
              </a:gs>
            </a:gsLst>
          </a:gradFill>
          <a:ln w="12700">
            <a:solidFill>
              <a:schemeClr val="accent1">
                <a:lumMod val="75000"/>
              </a:schemeClr>
            </a:solidFill>
            <a:headEnd type="none" w="med" len="med"/>
            <a:tailEnd type="none" w="med" len="med"/>
          </a:ln>
          <a:effectLst>
            <a:outerShdw blurRad="50800" dist="38100" dir="5400000" algn="t" rotWithShape="0">
              <a:schemeClr val="bg1">
                <a:lumMod val="50000"/>
                <a:lumOff val="50000"/>
                <a:alpha val="40000"/>
              </a:schemeClr>
            </a:outerShdw>
          </a:effectLst>
          <a:scene3d>
            <a:camera prst="orthographicFront"/>
            <a:lightRig rig="threePt" dir="t"/>
          </a:scene3d>
          <a:sp3d>
            <a:bevelT w="38100" h="12700"/>
          </a:sp3d>
        </p:spPr>
        <p:style>
          <a:lnRef idx="1">
            <a:schemeClr val="accent4"/>
          </a:lnRef>
          <a:fillRef idx="3">
            <a:schemeClr val="accent4"/>
          </a:fillRef>
          <a:effectRef idx="2">
            <a:schemeClr val="accent4"/>
          </a:effectRef>
          <a:fontRef idx="minor">
            <a:schemeClr val="lt1"/>
          </a:fontRef>
        </p:style>
        <p:txBody>
          <a:bodyPr anchor="ctr"/>
          <a:lstStyle/>
          <a:p>
            <a:pPr algn="l">
              <a:spcAft>
                <a:spcPct val="0"/>
              </a:spcAft>
              <a:defRPr/>
            </a:pPr>
            <a:endParaRPr lang="en-US" sz="1600">
              <a:solidFill>
                <a:srgbClr val="FFFFFF"/>
              </a:solidFill>
            </a:endParaRPr>
          </a:p>
        </p:txBody>
      </p:sp>
      <p:sp>
        <p:nvSpPr>
          <p:cNvPr id="61" name="Rounded Rectangle 60"/>
          <p:cNvSpPr/>
          <p:nvPr/>
        </p:nvSpPr>
        <p:spPr bwMode="auto">
          <a:xfrm>
            <a:off x="612648" y="4972812"/>
            <a:ext cx="2057400" cy="800100"/>
          </a:xfrm>
          <a:prstGeom prst="roundRect">
            <a:avLst/>
          </a:prstGeom>
          <a:gradFill flip="none" rotWithShape="1">
            <a:gsLst>
              <a:gs pos="99000">
                <a:srgbClr val="AAD26B"/>
              </a:gs>
              <a:gs pos="0">
                <a:srgbClr val="6C9E3B"/>
              </a:gs>
            </a:gsLst>
            <a:lin ang="16200000" scaled="0"/>
            <a:tileRect/>
          </a:gradFill>
          <a:ln w="12700">
            <a:solidFill>
              <a:srgbClr val="689739"/>
            </a:solidFill>
            <a:headEnd type="none" w="med" len="med"/>
            <a:tailEnd type="none" w="med" len="med"/>
          </a:ln>
          <a:effectLst>
            <a:outerShdw blurRad="50800" dist="38100" dir="5400000" algn="t" rotWithShape="0">
              <a:schemeClr val="bg1">
                <a:lumMod val="50000"/>
                <a:lumOff val="50000"/>
                <a:alpha val="40000"/>
              </a:schemeClr>
            </a:outerShdw>
          </a:effectLst>
          <a:scene3d>
            <a:camera prst="orthographicFront"/>
            <a:lightRig rig="threePt" dir="t"/>
          </a:scene3d>
          <a:sp3d>
            <a:bevelT w="31750" h="12700"/>
          </a:sp3d>
        </p:spPr>
        <p:style>
          <a:lnRef idx="1">
            <a:schemeClr val="accent4"/>
          </a:lnRef>
          <a:fillRef idx="3">
            <a:schemeClr val="accent4"/>
          </a:fillRef>
          <a:effectRef idx="2">
            <a:schemeClr val="accent4"/>
          </a:effectRef>
          <a:fontRef idx="minor">
            <a:schemeClr val="lt1"/>
          </a:fontRef>
        </p:style>
        <p:txBody>
          <a:bodyPr anchor="ctr"/>
          <a:lstStyle/>
          <a:p>
            <a:pPr algn="l">
              <a:spcAft>
                <a:spcPct val="0"/>
              </a:spcAft>
              <a:defRPr/>
            </a:pPr>
            <a:endParaRPr lang="en-US" sz="1600">
              <a:solidFill>
                <a:srgbClr val="FFFFFF"/>
              </a:solidFill>
            </a:endParaRPr>
          </a:p>
        </p:txBody>
      </p:sp>
      <p:sp>
        <p:nvSpPr>
          <p:cNvPr id="63" name="Rounded Rectangle 62"/>
          <p:cNvSpPr/>
          <p:nvPr/>
        </p:nvSpPr>
        <p:spPr bwMode="auto">
          <a:xfrm>
            <a:off x="609600" y="2463800"/>
            <a:ext cx="2057400" cy="800100"/>
          </a:xfrm>
          <a:prstGeom prst="roundRect">
            <a:avLst/>
          </a:prstGeom>
          <a:gradFill>
            <a:gsLst>
              <a:gs pos="0">
                <a:srgbClr val="61C0E0"/>
              </a:gs>
              <a:gs pos="100000">
                <a:srgbClr val="ACE0F2"/>
              </a:gs>
            </a:gsLst>
          </a:gradFill>
          <a:ln w="12700">
            <a:solidFill>
              <a:srgbClr val="39A5E5"/>
            </a:solidFill>
            <a:headEnd type="none" w="med" len="med"/>
            <a:tailEnd type="none" w="med" len="med"/>
          </a:ln>
          <a:effectLst>
            <a:outerShdw blurRad="50800" dist="38100" dir="5400000" algn="t" rotWithShape="0">
              <a:schemeClr val="bg1">
                <a:lumMod val="50000"/>
                <a:lumOff val="50000"/>
                <a:alpha val="40000"/>
              </a:schemeClr>
            </a:outerShdw>
          </a:effectLst>
          <a:scene3d>
            <a:camera prst="orthographicFront"/>
            <a:lightRig rig="threePt" dir="t"/>
          </a:scene3d>
          <a:sp3d>
            <a:bevelT w="31750" h="12700"/>
          </a:sp3d>
        </p:spPr>
        <p:style>
          <a:lnRef idx="1">
            <a:schemeClr val="accent4"/>
          </a:lnRef>
          <a:fillRef idx="3">
            <a:schemeClr val="accent4"/>
          </a:fillRef>
          <a:effectRef idx="2">
            <a:schemeClr val="accent4"/>
          </a:effectRef>
          <a:fontRef idx="minor">
            <a:schemeClr val="lt1"/>
          </a:fontRef>
        </p:style>
        <p:txBody>
          <a:bodyPr anchor="ctr"/>
          <a:lstStyle/>
          <a:p>
            <a:pPr algn="l">
              <a:spcAft>
                <a:spcPct val="0"/>
              </a:spcAft>
              <a:defRPr/>
            </a:pPr>
            <a:endParaRPr lang="en-US" sz="1600">
              <a:solidFill>
                <a:srgbClr val="FFFFFF"/>
              </a:solidFill>
            </a:endParaRPr>
          </a:p>
        </p:txBody>
      </p:sp>
    </p:spTree>
    <p:extLst>
      <p:ext uri="{BB962C8B-B14F-4D97-AF65-F5344CB8AC3E}">
        <p14:creationId xmlns:p14="http://schemas.microsoft.com/office/powerpoint/2010/main" val="1013514474"/>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p:txBody>
          <a:bodyPr/>
          <a:lstStyle/>
          <a:p>
            <a:r>
              <a:rPr lang="en-US" smtClean="0"/>
              <a:t>Icon and Diagram Library</a:t>
            </a:r>
          </a:p>
        </p:txBody>
      </p:sp>
      <p:pic>
        <p:nvPicPr>
          <p:cNvPr id="13316" name="Picture 384" descr="ICON_Server_Rack_Q308"/>
          <p:cNvPicPr>
            <a:picLocks noChangeAspect="1" noChangeArrowheads="1"/>
          </p:cNvPicPr>
          <p:nvPr/>
        </p:nvPicPr>
        <p:blipFill>
          <a:blip r:embed="rId2" cstate="print"/>
          <a:srcRect/>
          <a:stretch>
            <a:fillRect/>
          </a:stretch>
        </p:blipFill>
        <p:spPr bwMode="auto">
          <a:xfrm>
            <a:off x="2771264" y="1106906"/>
            <a:ext cx="1237877" cy="974557"/>
          </a:xfrm>
          <a:prstGeom prst="rect">
            <a:avLst/>
          </a:prstGeom>
          <a:noFill/>
          <a:ln w="9525">
            <a:noFill/>
            <a:miter lim="800000"/>
            <a:headEnd/>
            <a:tailEnd/>
          </a:ln>
        </p:spPr>
      </p:pic>
      <p:pic>
        <p:nvPicPr>
          <p:cNvPr id="13317" name="Picture 14" descr="ICON_Storage_3up_Q408.png"/>
          <p:cNvPicPr>
            <a:picLocks noChangeAspect="1"/>
          </p:cNvPicPr>
          <p:nvPr/>
        </p:nvPicPr>
        <p:blipFill>
          <a:blip r:embed="rId3" cstate="print"/>
          <a:srcRect/>
          <a:stretch>
            <a:fillRect/>
          </a:stretch>
        </p:blipFill>
        <p:spPr bwMode="auto">
          <a:xfrm>
            <a:off x="4315318" y="918412"/>
            <a:ext cx="1068069" cy="1054768"/>
          </a:xfrm>
          <a:prstGeom prst="rect">
            <a:avLst/>
          </a:prstGeom>
          <a:noFill/>
          <a:ln w="9525">
            <a:noFill/>
            <a:miter lim="800000"/>
            <a:headEnd/>
            <a:tailEnd/>
          </a:ln>
        </p:spPr>
      </p:pic>
      <p:pic>
        <p:nvPicPr>
          <p:cNvPr id="13318" name="Picture 40" descr="ICON_Laptop_Q308"/>
          <p:cNvPicPr>
            <a:picLocks noChangeAspect="1" noChangeArrowheads="1"/>
          </p:cNvPicPr>
          <p:nvPr/>
        </p:nvPicPr>
        <p:blipFill>
          <a:blip r:embed="rId4" cstate="print"/>
          <a:srcRect/>
          <a:stretch>
            <a:fillRect/>
          </a:stretch>
        </p:blipFill>
        <p:spPr bwMode="auto">
          <a:xfrm>
            <a:off x="1451805" y="966537"/>
            <a:ext cx="1061031" cy="1163053"/>
          </a:xfrm>
          <a:prstGeom prst="rect">
            <a:avLst/>
          </a:prstGeom>
          <a:noFill/>
          <a:ln w="9525">
            <a:noFill/>
            <a:miter lim="800000"/>
            <a:headEnd/>
            <a:tailEnd/>
          </a:ln>
        </p:spPr>
      </p:pic>
      <p:pic>
        <p:nvPicPr>
          <p:cNvPr id="13319" name="Picture 42" descr="ICON_Desktop_Q308"/>
          <p:cNvPicPr>
            <a:picLocks noChangeAspect="1" noChangeArrowheads="1"/>
          </p:cNvPicPr>
          <p:nvPr/>
        </p:nvPicPr>
        <p:blipFill>
          <a:blip r:embed="rId5" cstate="print"/>
          <a:srcRect/>
          <a:stretch>
            <a:fillRect/>
          </a:stretch>
        </p:blipFill>
        <p:spPr bwMode="auto">
          <a:xfrm>
            <a:off x="348915" y="1038727"/>
            <a:ext cx="888988" cy="946484"/>
          </a:xfrm>
          <a:prstGeom prst="rect">
            <a:avLst/>
          </a:prstGeom>
          <a:noFill/>
          <a:ln w="9525">
            <a:noFill/>
            <a:miter lim="800000"/>
            <a:headEnd/>
            <a:tailEnd/>
          </a:ln>
        </p:spPr>
      </p:pic>
      <p:pic>
        <p:nvPicPr>
          <p:cNvPr id="13320" name="Picture 27" descr="ICON_Cloud_Q308"/>
          <p:cNvPicPr>
            <a:picLocks noChangeAspect="1" noChangeArrowheads="1"/>
          </p:cNvPicPr>
          <p:nvPr/>
        </p:nvPicPr>
        <p:blipFill>
          <a:blip r:embed="rId6" cstate="print"/>
          <a:srcRect/>
          <a:stretch>
            <a:fillRect/>
          </a:stretch>
        </p:blipFill>
        <p:spPr bwMode="auto">
          <a:xfrm>
            <a:off x="6312577" y="2394283"/>
            <a:ext cx="1380389" cy="878305"/>
          </a:xfrm>
          <a:prstGeom prst="rect">
            <a:avLst/>
          </a:prstGeom>
          <a:noFill/>
          <a:ln w="9525">
            <a:noFill/>
            <a:miter lim="800000"/>
            <a:headEnd/>
            <a:tailEnd/>
          </a:ln>
        </p:spPr>
      </p:pic>
      <p:pic>
        <p:nvPicPr>
          <p:cNvPr id="13321" name="Picture 210" descr="ICON_Person_Q308"/>
          <p:cNvPicPr>
            <a:picLocks noChangeAspect="1" noChangeArrowheads="1"/>
          </p:cNvPicPr>
          <p:nvPr/>
        </p:nvPicPr>
        <p:blipFill>
          <a:blip r:embed="rId7" cstate="print"/>
          <a:srcRect/>
          <a:stretch>
            <a:fillRect/>
          </a:stretch>
        </p:blipFill>
        <p:spPr bwMode="auto">
          <a:xfrm>
            <a:off x="4043257" y="2358188"/>
            <a:ext cx="607389" cy="1034716"/>
          </a:xfrm>
          <a:prstGeom prst="rect">
            <a:avLst/>
          </a:prstGeom>
          <a:noFill/>
          <a:ln w="9525">
            <a:noFill/>
            <a:miter lim="800000"/>
            <a:headEnd/>
            <a:tailEnd/>
          </a:ln>
        </p:spPr>
      </p:pic>
      <p:pic>
        <p:nvPicPr>
          <p:cNvPr id="13322" name="Picture 212" descr="ICON_CheckMark_Q308"/>
          <p:cNvPicPr>
            <a:picLocks noChangeAspect="1" noChangeArrowheads="1"/>
          </p:cNvPicPr>
          <p:nvPr/>
        </p:nvPicPr>
        <p:blipFill>
          <a:blip r:embed="rId8" cstate="print"/>
          <a:srcRect/>
          <a:stretch>
            <a:fillRect/>
          </a:stretch>
        </p:blipFill>
        <p:spPr bwMode="auto">
          <a:xfrm>
            <a:off x="5350058" y="2454442"/>
            <a:ext cx="930278" cy="818147"/>
          </a:xfrm>
          <a:prstGeom prst="rect">
            <a:avLst/>
          </a:prstGeom>
          <a:noFill/>
          <a:ln w="9525">
            <a:noFill/>
            <a:miter lim="800000"/>
            <a:headEnd/>
            <a:tailEnd/>
          </a:ln>
        </p:spPr>
      </p:pic>
      <p:pic>
        <p:nvPicPr>
          <p:cNvPr id="13323" name="Picture 150" descr="ICON_VM_basic_label_Q308"/>
          <p:cNvPicPr>
            <a:picLocks noChangeAspect="1" noChangeArrowheads="1"/>
          </p:cNvPicPr>
          <p:nvPr/>
        </p:nvPicPr>
        <p:blipFill>
          <a:blip r:embed="rId9" cstate="print"/>
          <a:srcRect/>
          <a:stretch>
            <a:fillRect/>
          </a:stretch>
        </p:blipFill>
        <p:spPr bwMode="auto">
          <a:xfrm>
            <a:off x="5613973" y="930443"/>
            <a:ext cx="919162" cy="1066800"/>
          </a:xfrm>
          <a:prstGeom prst="rect">
            <a:avLst/>
          </a:prstGeom>
          <a:noFill/>
          <a:ln w="9525">
            <a:noFill/>
            <a:miter lim="800000"/>
            <a:headEnd/>
            <a:tailEnd/>
          </a:ln>
        </p:spPr>
      </p:pic>
      <p:pic>
        <p:nvPicPr>
          <p:cNvPr id="13324" name="Picture 151" descr="ICON_VM_desktop_Q308"/>
          <p:cNvPicPr>
            <a:picLocks noChangeAspect="1" noChangeArrowheads="1"/>
          </p:cNvPicPr>
          <p:nvPr/>
        </p:nvPicPr>
        <p:blipFill>
          <a:blip r:embed="rId10" cstate="print"/>
          <a:srcRect/>
          <a:stretch>
            <a:fillRect/>
          </a:stretch>
        </p:blipFill>
        <p:spPr bwMode="auto">
          <a:xfrm>
            <a:off x="8004257" y="974558"/>
            <a:ext cx="919162" cy="1069975"/>
          </a:xfrm>
          <a:prstGeom prst="rect">
            <a:avLst/>
          </a:prstGeom>
          <a:noFill/>
          <a:ln w="9525">
            <a:noFill/>
            <a:miter lim="800000"/>
            <a:headEnd/>
            <a:tailEnd/>
          </a:ln>
        </p:spPr>
      </p:pic>
      <p:pic>
        <p:nvPicPr>
          <p:cNvPr id="13325" name="Picture 152" descr="ICON_VM_detailed_2labels_Q308"/>
          <p:cNvPicPr>
            <a:picLocks noChangeAspect="1" noChangeArrowheads="1"/>
          </p:cNvPicPr>
          <p:nvPr/>
        </p:nvPicPr>
        <p:blipFill>
          <a:blip r:embed="rId11" cstate="print"/>
          <a:srcRect/>
          <a:stretch>
            <a:fillRect/>
          </a:stretch>
        </p:blipFill>
        <p:spPr bwMode="auto">
          <a:xfrm>
            <a:off x="6825157" y="914400"/>
            <a:ext cx="968375" cy="1143000"/>
          </a:xfrm>
          <a:prstGeom prst="rect">
            <a:avLst/>
          </a:prstGeom>
          <a:noFill/>
          <a:ln w="9525">
            <a:noFill/>
            <a:miter lim="800000"/>
            <a:headEnd/>
            <a:tailEnd/>
          </a:ln>
        </p:spPr>
      </p:pic>
      <p:pic>
        <p:nvPicPr>
          <p:cNvPr id="13328" name="Picture 16" descr="ICON_Person_Green_Q408.png"/>
          <p:cNvPicPr>
            <a:picLocks noChangeAspect="1"/>
          </p:cNvPicPr>
          <p:nvPr/>
        </p:nvPicPr>
        <p:blipFill>
          <a:blip r:embed="rId12" cstate="print"/>
          <a:srcRect/>
          <a:stretch>
            <a:fillRect/>
          </a:stretch>
        </p:blipFill>
        <p:spPr bwMode="auto">
          <a:xfrm>
            <a:off x="4645510" y="2346157"/>
            <a:ext cx="618079" cy="1070811"/>
          </a:xfrm>
          <a:prstGeom prst="rect">
            <a:avLst/>
          </a:prstGeom>
          <a:noFill/>
          <a:ln w="9525">
            <a:noFill/>
            <a:miter lim="800000"/>
            <a:headEnd/>
            <a:tailEnd/>
          </a:ln>
        </p:spPr>
      </p:pic>
      <p:sp>
        <p:nvSpPr>
          <p:cNvPr id="13329" name="Text Box 34"/>
          <p:cNvSpPr txBox="1">
            <a:spLocks noChangeArrowheads="1"/>
          </p:cNvSpPr>
          <p:nvPr/>
        </p:nvSpPr>
        <p:spPr bwMode="auto">
          <a:xfrm>
            <a:off x="228599" y="5778995"/>
            <a:ext cx="8590547" cy="215444"/>
          </a:xfrm>
          <a:prstGeom prst="rect">
            <a:avLst/>
          </a:prstGeom>
          <a:noFill/>
          <a:ln w="9525" algn="ctr">
            <a:noFill/>
            <a:miter lim="800000"/>
            <a:headEnd/>
            <a:tailEnd/>
          </a:ln>
        </p:spPr>
        <p:txBody>
          <a:bodyPr wrap="square" lIns="0" tIns="0" rIns="0" bIns="0">
            <a:spAutoFit/>
          </a:bodyPr>
          <a:lstStyle/>
          <a:p>
            <a:pPr marL="0" indent="0" eaLnBrk="1" hangingPunct="1"/>
            <a:r>
              <a:rPr lang="en-US" sz="1400" b="1" dirty="0" smtClean="0"/>
              <a:t>Download the full VMware Icon &amp; Diagram PPT library: </a:t>
            </a:r>
            <a:r>
              <a:rPr lang="en-US" sz="1400" dirty="0">
                <a:hlinkClick r:id="rId13"/>
              </a:rPr>
              <a:t>http://communities.vmware.com/docs/DOC-13702</a:t>
            </a:r>
            <a:endParaRPr lang="en-US" sz="1400" dirty="0" smtClean="0"/>
          </a:p>
        </p:txBody>
      </p:sp>
      <p:pic>
        <p:nvPicPr>
          <p:cNvPr id="1026" name="Picture 2" descr="C:\Users\testuser\AppData\Local\Temp\VMwareDnD\933ccdc8\ICON_Gear_Flat_Q109_.png"/>
          <p:cNvPicPr>
            <a:picLocks noChangeAspect="1" noChangeArrowheads="1"/>
          </p:cNvPicPr>
          <p:nvPr/>
        </p:nvPicPr>
        <p:blipFill>
          <a:blip r:embed="rId14" cstate="print"/>
          <a:srcRect/>
          <a:stretch>
            <a:fillRect/>
          </a:stretch>
        </p:blipFill>
        <p:spPr bwMode="auto">
          <a:xfrm>
            <a:off x="7904754" y="2404412"/>
            <a:ext cx="873869" cy="869678"/>
          </a:xfrm>
          <a:prstGeom prst="rect">
            <a:avLst/>
          </a:prstGeom>
          <a:noFill/>
        </p:spPr>
      </p:pic>
      <p:pic>
        <p:nvPicPr>
          <p:cNvPr id="1030" name="Picture 6" descr="C:\Users\testuser\AppData\Local\Temp\VMwareDnD\12a44723\VMW_09Q3_ICON_House.png"/>
          <p:cNvPicPr>
            <a:picLocks noChangeAspect="1" noChangeArrowheads="1"/>
          </p:cNvPicPr>
          <p:nvPr/>
        </p:nvPicPr>
        <p:blipFill>
          <a:blip r:embed="rId15" cstate="print"/>
          <a:srcRect/>
          <a:stretch>
            <a:fillRect/>
          </a:stretch>
        </p:blipFill>
        <p:spPr bwMode="auto">
          <a:xfrm>
            <a:off x="1323474" y="2421819"/>
            <a:ext cx="973713" cy="1067340"/>
          </a:xfrm>
          <a:prstGeom prst="rect">
            <a:avLst/>
          </a:prstGeom>
          <a:noFill/>
        </p:spPr>
      </p:pic>
      <p:pic>
        <p:nvPicPr>
          <p:cNvPr id="1031" name="Picture 7" descr="C:\Users\testuser\AppData\Local\Temp\VMwareDnD\122f469e\ICON_Building_Q308.png"/>
          <p:cNvPicPr>
            <a:picLocks noChangeAspect="1" noChangeArrowheads="1"/>
          </p:cNvPicPr>
          <p:nvPr/>
        </p:nvPicPr>
        <p:blipFill>
          <a:blip r:embed="rId16" cstate="print"/>
          <a:srcRect/>
          <a:stretch>
            <a:fillRect/>
          </a:stretch>
        </p:blipFill>
        <p:spPr bwMode="auto">
          <a:xfrm>
            <a:off x="2550696" y="2291176"/>
            <a:ext cx="1094873" cy="1264578"/>
          </a:xfrm>
          <a:prstGeom prst="rect">
            <a:avLst/>
          </a:prstGeom>
          <a:noFill/>
        </p:spPr>
      </p:pic>
      <p:pic>
        <p:nvPicPr>
          <p:cNvPr id="1032" name="Picture 8" descr="C:\Users\testuser\AppData\Local\Temp\VMwareDnD\122d4699\ICON_Datacenter_1_R2_Q308.png"/>
          <p:cNvPicPr>
            <a:picLocks noChangeAspect="1" noChangeArrowheads="1"/>
          </p:cNvPicPr>
          <p:nvPr/>
        </p:nvPicPr>
        <p:blipFill>
          <a:blip r:embed="rId17" cstate="print"/>
          <a:srcRect/>
          <a:stretch>
            <a:fillRect/>
          </a:stretch>
        </p:blipFill>
        <p:spPr bwMode="auto">
          <a:xfrm>
            <a:off x="6708610" y="3866145"/>
            <a:ext cx="876300" cy="1676400"/>
          </a:xfrm>
          <a:prstGeom prst="rect">
            <a:avLst/>
          </a:prstGeom>
          <a:noFill/>
        </p:spPr>
      </p:pic>
      <p:pic>
        <p:nvPicPr>
          <p:cNvPr id="1033" name="Picture 9" descr="C:\Users\testuser\AppData\Local\Temp\VMwareDnD\4fd8eb89\DGRM_Server_VMs_detail_3_VMware_Q408.png"/>
          <p:cNvPicPr>
            <a:picLocks noChangeAspect="1" noChangeArrowheads="1"/>
          </p:cNvPicPr>
          <p:nvPr/>
        </p:nvPicPr>
        <p:blipFill>
          <a:blip r:embed="rId18" cstate="print"/>
          <a:srcRect/>
          <a:stretch>
            <a:fillRect/>
          </a:stretch>
        </p:blipFill>
        <p:spPr bwMode="auto">
          <a:xfrm>
            <a:off x="517365" y="3897112"/>
            <a:ext cx="1780673" cy="1697851"/>
          </a:xfrm>
          <a:prstGeom prst="rect">
            <a:avLst/>
          </a:prstGeom>
          <a:noFill/>
        </p:spPr>
      </p:pic>
      <p:pic>
        <p:nvPicPr>
          <p:cNvPr id="1034" name="Picture 10" descr="C:\Users\testuser\AppData\Local\Temp\VMwareDnD\12244602\ICON_Lock_Q308.png"/>
          <p:cNvPicPr>
            <a:picLocks noChangeAspect="1" noChangeArrowheads="1"/>
          </p:cNvPicPr>
          <p:nvPr/>
        </p:nvPicPr>
        <p:blipFill>
          <a:blip r:embed="rId19" cstate="print"/>
          <a:srcRect/>
          <a:stretch>
            <a:fillRect/>
          </a:stretch>
        </p:blipFill>
        <p:spPr bwMode="auto">
          <a:xfrm>
            <a:off x="500274" y="2514599"/>
            <a:ext cx="528172" cy="946485"/>
          </a:xfrm>
          <a:prstGeom prst="rect">
            <a:avLst/>
          </a:prstGeom>
          <a:noFill/>
        </p:spPr>
      </p:pic>
      <p:pic>
        <p:nvPicPr>
          <p:cNvPr id="1035" name="Picture 11" descr="C:\Users\testuser\AppData\Local\Temp\VMwareDnD\02af777f\VMW_09Q3_ICON_CellPhone.png"/>
          <p:cNvPicPr>
            <a:picLocks noChangeAspect="1" noChangeArrowheads="1"/>
          </p:cNvPicPr>
          <p:nvPr/>
        </p:nvPicPr>
        <p:blipFill>
          <a:blip r:embed="rId20" cstate="print"/>
          <a:srcRect/>
          <a:stretch>
            <a:fillRect/>
          </a:stretch>
        </p:blipFill>
        <p:spPr bwMode="auto">
          <a:xfrm>
            <a:off x="7892719" y="3991423"/>
            <a:ext cx="957950" cy="1555960"/>
          </a:xfrm>
          <a:prstGeom prst="rect">
            <a:avLst/>
          </a:prstGeom>
          <a:noFill/>
        </p:spPr>
      </p:pic>
      <p:pic>
        <p:nvPicPr>
          <p:cNvPr id="1037" name="Picture 13" descr="C:\Users\testuser\AppData\Local\Temp\VMwareDnD\4dd9ed02\ICON_Datacenter_3_R2_Q308.png"/>
          <p:cNvPicPr>
            <a:picLocks noChangeAspect="1" noChangeArrowheads="1"/>
          </p:cNvPicPr>
          <p:nvPr/>
        </p:nvPicPr>
        <p:blipFill>
          <a:blip r:embed="rId21" cstate="print"/>
          <a:srcRect/>
          <a:stretch>
            <a:fillRect/>
          </a:stretch>
        </p:blipFill>
        <p:spPr bwMode="auto">
          <a:xfrm>
            <a:off x="4812632" y="3731828"/>
            <a:ext cx="1434013" cy="1735523"/>
          </a:xfrm>
          <a:prstGeom prst="rect">
            <a:avLst/>
          </a:prstGeom>
          <a:noFill/>
        </p:spPr>
      </p:pic>
      <p:pic>
        <p:nvPicPr>
          <p:cNvPr id="1038" name="Picture 14" descr="C:\Users\testuser\AppData\Local\Temp\VMwareDnD\5dd1dd5a\DGRM_Server_VMs_basic_6_ESX_blue_R2_Q308.png"/>
          <p:cNvPicPr>
            <a:picLocks noChangeAspect="1" noChangeArrowheads="1"/>
          </p:cNvPicPr>
          <p:nvPr/>
        </p:nvPicPr>
        <p:blipFill>
          <a:blip r:embed="rId22" cstate="print"/>
          <a:srcRect/>
          <a:stretch>
            <a:fillRect/>
          </a:stretch>
        </p:blipFill>
        <p:spPr bwMode="auto">
          <a:xfrm>
            <a:off x="2738812" y="3717758"/>
            <a:ext cx="1702602" cy="1827045"/>
          </a:xfrm>
          <a:prstGeom prst="rect">
            <a:avLst/>
          </a:prstGeom>
          <a:noFill/>
        </p:spPr>
      </p:pic>
    </p:spTree>
    <p:extLst>
      <p:ext uri="{BB962C8B-B14F-4D97-AF65-F5344CB8AC3E}">
        <p14:creationId xmlns:p14="http://schemas.microsoft.com/office/powerpoint/2010/main" val="4195589300"/>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Agenda</a:t>
            </a:r>
            <a:endParaRPr lang="en-US" dirty="0"/>
          </a:p>
        </p:txBody>
      </p:sp>
      <p:sp>
        <p:nvSpPr>
          <p:cNvPr id="3" name="Text Placeholder 2"/>
          <p:cNvSpPr>
            <a:spLocks noGrp="1"/>
          </p:cNvSpPr>
          <p:nvPr>
            <p:ph type="body" sz="quarter" idx="12"/>
          </p:nvPr>
        </p:nvSpPr>
        <p:spPr/>
        <p:txBody>
          <a:bodyPr/>
          <a:lstStyle/>
          <a:p>
            <a:r>
              <a:rPr lang="en-US" dirty="0"/>
              <a:t>About Us</a:t>
            </a:r>
          </a:p>
          <a:p>
            <a:r>
              <a:rPr lang="en-US" dirty="0"/>
              <a:t>Business Problem</a:t>
            </a:r>
          </a:p>
          <a:p>
            <a:r>
              <a:rPr lang="en-US" dirty="0"/>
              <a:t>Technical Solution</a:t>
            </a:r>
          </a:p>
          <a:p>
            <a:r>
              <a:rPr lang="en-US" dirty="0"/>
              <a:t>Lessons Learned</a:t>
            </a:r>
          </a:p>
          <a:p>
            <a:r>
              <a:rPr lang="en-US" dirty="0"/>
              <a:t>Future Plans</a:t>
            </a:r>
          </a:p>
          <a:p>
            <a:r>
              <a:rPr lang="en-US" dirty="0" smtClean="0"/>
              <a:t>Questions</a:t>
            </a:r>
            <a:r>
              <a:rPr lang="en-US" dirty="0" smtClean="0"/>
              <a:t> </a:t>
            </a:r>
            <a:endParaRPr lang="en-US" dirty="0"/>
          </a:p>
        </p:txBody>
      </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About Us</a:t>
            </a:r>
            <a:endParaRPr lang="en-AU" dirty="0"/>
          </a:p>
        </p:txBody>
      </p:sp>
      <p:sp>
        <p:nvSpPr>
          <p:cNvPr id="3" name="Text Placeholder 2"/>
          <p:cNvSpPr>
            <a:spLocks noGrp="1"/>
          </p:cNvSpPr>
          <p:nvPr>
            <p:ph type="body" sz="quarter" idx="13"/>
          </p:nvPr>
        </p:nvSpPr>
        <p:spPr/>
        <p:txBody>
          <a:bodyPr/>
          <a:lstStyle/>
          <a:p>
            <a:r>
              <a:rPr lang="en-US" dirty="0">
                <a:solidFill>
                  <a:schemeClr val="tx1"/>
                </a:solidFill>
              </a:rPr>
              <a:t>ACME Corp makes widgets</a:t>
            </a:r>
            <a:endParaRPr lang="en-US" dirty="0"/>
          </a:p>
          <a:p>
            <a:pPr lvl="1"/>
            <a:r>
              <a:rPr lang="en-US" dirty="0"/>
              <a:t>You might know them</a:t>
            </a:r>
          </a:p>
          <a:p>
            <a:pPr lvl="1"/>
            <a:r>
              <a:rPr lang="en-US" dirty="0"/>
              <a:t>Or maybe not</a:t>
            </a:r>
            <a:endParaRPr lang="en-US" b="1" dirty="0"/>
          </a:p>
          <a:p>
            <a:pPr lvl="1"/>
            <a:endParaRPr lang="en-US" b="1" dirty="0"/>
          </a:p>
          <a:p>
            <a:r>
              <a:rPr lang="en-US" dirty="0"/>
              <a:t>Enterprise corporation in Australia</a:t>
            </a:r>
          </a:p>
          <a:p>
            <a:pPr lvl="1"/>
            <a:r>
              <a:rPr lang="en-US" dirty="0"/>
              <a:t>10000 employees</a:t>
            </a:r>
          </a:p>
          <a:p>
            <a:pPr lvl="1"/>
            <a:r>
              <a:rPr lang="en-US" dirty="0"/>
              <a:t>871 servers</a:t>
            </a:r>
          </a:p>
          <a:p>
            <a:pPr lvl="1"/>
            <a:r>
              <a:rPr lang="en-US" dirty="0"/>
              <a:t>13 offices around the country</a:t>
            </a:r>
          </a:p>
          <a:p>
            <a:pPr lvl="2"/>
            <a:r>
              <a:rPr lang="en-US" dirty="0"/>
              <a:t>Brisbane</a:t>
            </a:r>
          </a:p>
          <a:p>
            <a:pPr lvl="2"/>
            <a:r>
              <a:rPr lang="en-US" dirty="0"/>
              <a:t>Sydney</a:t>
            </a:r>
          </a:p>
          <a:p>
            <a:pPr lvl="2"/>
            <a:r>
              <a:rPr lang="en-US" dirty="0"/>
              <a:t>Melbourne</a:t>
            </a:r>
          </a:p>
          <a:p>
            <a:pPr lvl="2"/>
            <a:r>
              <a:rPr lang="en-US" dirty="0"/>
              <a:t>Perth</a:t>
            </a:r>
          </a:p>
          <a:p>
            <a:pPr lvl="2"/>
            <a:r>
              <a:rPr lang="en-US" dirty="0"/>
              <a:t>Hobart</a:t>
            </a:r>
          </a:p>
          <a:p>
            <a:endParaRPr lang="en-US" dirty="0"/>
          </a:p>
          <a:p>
            <a:endParaRPr lang="en-AU" dirty="0"/>
          </a:p>
        </p:txBody>
      </p:sp>
      <p:pic>
        <p:nvPicPr>
          <p:cNvPr id="4" name="Picture 7" descr="C:\Users\testuser\AppData\Local\Temp\VMwareDnD\122f469e\ICON_Building_Q308.png"/>
          <p:cNvPicPr>
            <a:picLocks noChangeAspect="1" noChangeArrowheads="1"/>
          </p:cNvPicPr>
          <p:nvPr/>
        </p:nvPicPr>
        <p:blipFill>
          <a:blip r:embed="rId2" cstate="print"/>
          <a:srcRect/>
          <a:stretch>
            <a:fillRect/>
          </a:stretch>
        </p:blipFill>
        <p:spPr bwMode="auto">
          <a:xfrm>
            <a:off x="7170822" y="4675262"/>
            <a:ext cx="1094873" cy="1264578"/>
          </a:xfrm>
          <a:prstGeom prst="rect">
            <a:avLst/>
          </a:prstGeom>
          <a:noFill/>
        </p:spPr>
      </p:pic>
    </p:spTree>
    <p:extLst>
      <p:ext uri="{BB962C8B-B14F-4D97-AF65-F5344CB8AC3E}">
        <p14:creationId xmlns:p14="http://schemas.microsoft.com/office/powerpoint/2010/main" val="862623940"/>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Business Problem</a:t>
            </a:r>
            <a:endParaRPr lang="en-AU" dirty="0"/>
          </a:p>
        </p:txBody>
      </p:sp>
      <p:sp>
        <p:nvSpPr>
          <p:cNvPr id="3" name="Text Placeholder 2"/>
          <p:cNvSpPr>
            <a:spLocks noGrp="1"/>
          </p:cNvSpPr>
          <p:nvPr>
            <p:ph type="body" sz="quarter" idx="13"/>
          </p:nvPr>
        </p:nvSpPr>
        <p:spPr/>
        <p:txBody>
          <a:bodyPr/>
          <a:lstStyle/>
          <a:p>
            <a:r>
              <a:rPr lang="en-US" dirty="0"/>
              <a:t>What were we trying to fix?</a:t>
            </a:r>
          </a:p>
          <a:p>
            <a:pPr lvl="1"/>
            <a:r>
              <a:rPr lang="en-US" dirty="0">
                <a:solidFill>
                  <a:schemeClr val="tx1"/>
                </a:solidFill>
              </a:rPr>
              <a:t>Most CFOs would not support a VMware project with a financial justification</a:t>
            </a:r>
            <a:endParaRPr lang="en-US" dirty="0"/>
          </a:p>
          <a:p>
            <a:r>
              <a:rPr lang="en-US" dirty="0"/>
              <a:t>Datacenter space</a:t>
            </a:r>
          </a:p>
          <a:p>
            <a:pPr lvl="1"/>
            <a:r>
              <a:rPr lang="en-US" dirty="0"/>
              <a:t>Running out of power in the datacenter</a:t>
            </a:r>
          </a:p>
          <a:p>
            <a:r>
              <a:rPr lang="en-US" dirty="0"/>
              <a:t>Business Agility</a:t>
            </a:r>
          </a:p>
          <a:p>
            <a:pPr lvl="1"/>
            <a:r>
              <a:rPr lang="en-US" dirty="0"/>
              <a:t>Needed to be able to provision new IT services quickly to meet changing market demands</a:t>
            </a:r>
          </a:p>
          <a:p>
            <a:r>
              <a:rPr lang="en-US" dirty="0"/>
              <a:t>Cool Factor</a:t>
            </a:r>
          </a:p>
          <a:p>
            <a:pPr lvl="1"/>
            <a:r>
              <a:rPr lang="en-US" dirty="0"/>
              <a:t>The other guys were doing it</a:t>
            </a:r>
          </a:p>
          <a:p>
            <a:pPr lvl="1"/>
            <a:r>
              <a:rPr lang="en-US" dirty="0"/>
              <a:t>This would be an example of one of those other CFOs </a:t>
            </a:r>
            <a:r>
              <a:rPr lang="en-US" dirty="0">
                <a:sym typeface="Wingdings" pitchFamily="2" charset="2"/>
              </a:rPr>
              <a:t></a:t>
            </a:r>
            <a:endParaRPr lang="en-US" dirty="0"/>
          </a:p>
          <a:p>
            <a:endParaRPr lang="en-AU" dirty="0"/>
          </a:p>
        </p:txBody>
      </p:sp>
    </p:spTree>
    <p:extLst>
      <p:ext uri="{BB962C8B-B14F-4D97-AF65-F5344CB8AC3E}">
        <p14:creationId xmlns:p14="http://schemas.microsoft.com/office/powerpoint/2010/main" val="665856220"/>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0"/>
          <p:cNvSpPr>
            <a:spLocks noGrp="1" noChangeArrowheads="1"/>
          </p:cNvSpPr>
          <p:nvPr>
            <p:ph type="title"/>
          </p:nvPr>
        </p:nvSpPr>
        <p:spPr/>
        <p:txBody>
          <a:bodyPr/>
          <a:lstStyle/>
          <a:p>
            <a:r>
              <a:rPr lang="en-US" dirty="0" smtClean="0"/>
              <a:t>Technical Solution</a:t>
            </a:r>
          </a:p>
        </p:txBody>
      </p:sp>
      <p:sp>
        <p:nvSpPr>
          <p:cNvPr id="4100" name="Rectangle 11"/>
          <p:cNvSpPr>
            <a:spLocks noGrp="1" noChangeArrowheads="1"/>
          </p:cNvSpPr>
          <p:nvPr>
            <p:ph type="body" sz="quarter" idx="13"/>
          </p:nvPr>
        </p:nvSpPr>
        <p:spPr/>
        <p:txBody>
          <a:bodyPr/>
          <a:lstStyle/>
          <a:p>
            <a:r>
              <a:rPr lang="en-US" dirty="0" smtClean="0"/>
              <a:t>New blade servers</a:t>
            </a:r>
          </a:p>
          <a:p>
            <a:pPr lvl="1"/>
            <a:r>
              <a:rPr lang="en-US" dirty="0" smtClean="0"/>
              <a:t>&lt;</a:t>
            </a:r>
            <a:r>
              <a:rPr lang="en-US" dirty="0" err="1" smtClean="0"/>
              <a:t>vendorA</a:t>
            </a:r>
            <a:r>
              <a:rPr lang="en-US" dirty="0" smtClean="0"/>
              <a:t>&gt; blades</a:t>
            </a:r>
          </a:p>
          <a:p>
            <a:pPr lvl="1"/>
            <a:r>
              <a:rPr lang="en-US" dirty="0" smtClean="0"/>
              <a:t>Saved $50K in physical cabling costs</a:t>
            </a:r>
          </a:p>
          <a:p>
            <a:pPr lvl="1"/>
            <a:r>
              <a:rPr lang="en-US" dirty="0" smtClean="0"/>
              <a:t>144GB RAM per blade</a:t>
            </a:r>
          </a:p>
          <a:p>
            <a:r>
              <a:rPr lang="en-US" dirty="0"/>
              <a:t>vSphere clusters</a:t>
            </a:r>
          </a:p>
          <a:p>
            <a:pPr lvl="1"/>
            <a:r>
              <a:rPr lang="en-US" dirty="0" smtClean="0">
                <a:solidFill>
                  <a:schemeClr val="tx1"/>
                </a:solidFill>
              </a:rPr>
              <a:t>VMware ESXi Hypervisor</a:t>
            </a:r>
          </a:p>
          <a:p>
            <a:pPr lvl="1"/>
            <a:r>
              <a:rPr lang="en-US" dirty="0" smtClean="0">
                <a:solidFill>
                  <a:schemeClr val="tx1"/>
                </a:solidFill>
              </a:rPr>
              <a:t>30:1 consolidation ratio</a:t>
            </a:r>
          </a:p>
          <a:p>
            <a:pPr lvl="1"/>
            <a:r>
              <a:rPr lang="en-US" dirty="0" smtClean="0">
                <a:solidFill>
                  <a:schemeClr val="tx1"/>
                </a:solidFill>
              </a:rPr>
              <a:t>8 nodes in a cluster, </a:t>
            </a:r>
          </a:p>
          <a:p>
            <a:pPr lvl="2"/>
            <a:r>
              <a:rPr lang="en-US" dirty="0" smtClean="0">
                <a:solidFill>
                  <a:schemeClr val="tx1"/>
                </a:solidFill>
              </a:rPr>
              <a:t>spread across 2 blade chassis (4 each for HA primary)</a:t>
            </a:r>
          </a:p>
          <a:p>
            <a:r>
              <a:rPr lang="en-US" dirty="0" err="1" smtClean="0"/>
              <a:t>iSCSI</a:t>
            </a:r>
            <a:r>
              <a:rPr lang="en-US" dirty="0" smtClean="0"/>
              <a:t> storage</a:t>
            </a:r>
            <a:endParaRPr lang="en-US" dirty="0"/>
          </a:p>
          <a:p>
            <a:pPr lvl="1"/>
            <a:r>
              <a:rPr lang="en-US" dirty="0" smtClean="0"/>
              <a:t>Old SAN fabric was broken</a:t>
            </a:r>
          </a:p>
          <a:p>
            <a:pPr lvl="1"/>
            <a:r>
              <a:rPr lang="en-US" dirty="0" smtClean="0"/>
              <a:t>Ethernet everywhere is </a:t>
            </a:r>
            <a:r>
              <a:rPr lang="en-US" smtClean="0"/>
              <a:t>a bonus</a:t>
            </a:r>
            <a:endParaRPr lang="en-US" dirty="0" smtClean="0"/>
          </a:p>
        </p:txBody>
      </p:sp>
      <p:pic>
        <p:nvPicPr>
          <p:cNvPr id="4" name="Picture 4" descr="C:\Users\testuser\AppData\Local\Temp\VMwareDnD\5f59da66\VMW_09Q3_BXSHT_vSphere4_REBRAND_MedRes.png"/>
          <p:cNvPicPr>
            <a:picLocks noChangeAspect="1" noChangeArrowheads="1"/>
          </p:cNvPicPr>
          <p:nvPr/>
        </p:nvPicPr>
        <p:blipFill>
          <a:blip r:embed="rId2" cstate="print"/>
          <a:srcRect/>
          <a:stretch>
            <a:fillRect/>
          </a:stretch>
        </p:blipFill>
        <p:spPr bwMode="auto">
          <a:xfrm>
            <a:off x="5750570" y="782099"/>
            <a:ext cx="3170512" cy="2756231"/>
          </a:xfrm>
          <a:prstGeom prst="rect">
            <a:avLst/>
          </a:prstGeom>
          <a:noFill/>
        </p:spPr>
      </p:pic>
    </p:spTree>
    <p:extLst>
      <p:ext uri="{BB962C8B-B14F-4D97-AF65-F5344CB8AC3E}">
        <p14:creationId xmlns:p14="http://schemas.microsoft.com/office/powerpoint/2010/main" val="3768495675"/>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0"/>
          <p:cNvSpPr>
            <a:spLocks noGrp="1" noChangeArrowheads="1"/>
          </p:cNvSpPr>
          <p:nvPr>
            <p:ph type="title"/>
          </p:nvPr>
        </p:nvSpPr>
        <p:spPr/>
        <p:txBody>
          <a:bodyPr/>
          <a:lstStyle/>
          <a:p>
            <a:r>
              <a:rPr lang="en-US" dirty="0" smtClean="0"/>
              <a:t>Technical Solution (2)</a:t>
            </a:r>
          </a:p>
        </p:txBody>
      </p:sp>
      <p:sp>
        <p:nvSpPr>
          <p:cNvPr id="4100" name="Rectangle 11"/>
          <p:cNvSpPr>
            <a:spLocks noGrp="1" noChangeArrowheads="1"/>
          </p:cNvSpPr>
          <p:nvPr>
            <p:ph type="body" sz="quarter" idx="13"/>
          </p:nvPr>
        </p:nvSpPr>
        <p:spPr>
          <a:xfrm>
            <a:off x="366400" y="793879"/>
            <a:ext cx="8385048" cy="5010912"/>
          </a:xfrm>
        </p:spPr>
        <p:txBody>
          <a:bodyPr/>
          <a:lstStyle/>
          <a:p>
            <a:r>
              <a:rPr lang="en-US" dirty="0" smtClean="0"/>
              <a:t>Logical Design</a:t>
            </a:r>
          </a:p>
          <a:p>
            <a:endParaRPr lang="en-US" dirty="0" smtClean="0"/>
          </a:p>
        </p:txBody>
      </p:sp>
      <p:pic>
        <p:nvPicPr>
          <p:cNvPr id="65" name="Picture 10" descr="C:\Users\Abject-3D\Desktop\VMWare Files\FINAL diagrams\Basic Virtualization\3D PNGs\DGRM_DRS_R2_Q408_Comm_4.png"/>
          <p:cNvPicPr>
            <a:picLocks noChangeAspect="1" noChangeArrowheads="1"/>
          </p:cNvPicPr>
          <p:nvPr/>
        </p:nvPicPr>
        <p:blipFill>
          <a:blip r:embed="rId2"/>
          <a:srcRect/>
          <a:stretch>
            <a:fillRect/>
          </a:stretch>
        </p:blipFill>
        <p:spPr bwMode="auto">
          <a:xfrm>
            <a:off x="1343025" y="2438400"/>
            <a:ext cx="6610350" cy="657225"/>
          </a:xfrm>
          <a:prstGeom prst="rect">
            <a:avLst/>
          </a:prstGeom>
          <a:noFill/>
        </p:spPr>
      </p:pic>
      <p:pic>
        <p:nvPicPr>
          <p:cNvPr id="66" name="Picture 9" descr="C:\Users\Abject-3D\Desktop\VMWare Files\FINAL diagrams\Basic Virtualization\3D PNGs\DGRM_DRS_R2_Q408_Comm_5.png"/>
          <p:cNvPicPr>
            <a:picLocks noChangeAspect="1" noChangeArrowheads="1"/>
          </p:cNvPicPr>
          <p:nvPr/>
        </p:nvPicPr>
        <p:blipFill>
          <a:blip r:embed="rId3"/>
          <a:srcRect/>
          <a:stretch>
            <a:fillRect/>
          </a:stretch>
        </p:blipFill>
        <p:spPr bwMode="auto">
          <a:xfrm>
            <a:off x="3033713" y="4548188"/>
            <a:ext cx="3171825" cy="28575"/>
          </a:xfrm>
          <a:prstGeom prst="rect">
            <a:avLst/>
          </a:prstGeom>
          <a:noFill/>
        </p:spPr>
      </p:pic>
      <p:pic>
        <p:nvPicPr>
          <p:cNvPr id="67" name="Picture 4" descr="ICON_VirtTriangle_flat_Q408.png"/>
          <p:cNvPicPr>
            <a:picLocks noChangeAspect="1"/>
          </p:cNvPicPr>
          <p:nvPr/>
        </p:nvPicPr>
        <p:blipFill>
          <a:blip r:embed="rId4"/>
          <a:srcRect/>
          <a:stretch>
            <a:fillRect/>
          </a:stretch>
        </p:blipFill>
        <p:spPr bwMode="auto">
          <a:xfrm>
            <a:off x="1327150" y="3746500"/>
            <a:ext cx="2085382" cy="669924"/>
          </a:xfrm>
          <a:prstGeom prst="rect">
            <a:avLst/>
          </a:prstGeom>
          <a:noFill/>
          <a:ln w="9525">
            <a:noFill/>
            <a:miter lim="800000"/>
            <a:headEnd/>
            <a:tailEnd/>
          </a:ln>
        </p:spPr>
      </p:pic>
      <p:pic>
        <p:nvPicPr>
          <p:cNvPr id="68" name="Picture 8" descr="ICON_Server_flat_Q408.png"/>
          <p:cNvPicPr>
            <a:picLocks noChangeAspect="1"/>
          </p:cNvPicPr>
          <p:nvPr/>
        </p:nvPicPr>
        <p:blipFill>
          <a:blip r:embed="rId5"/>
          <a:srcRect/>
          <a:stretch>
            <a:fillRect/>
          </a:stretch>
        </p:blipFill>
        <p:spPr bwMode="auto">
          <a:xfrm>
            <a:off x="1638299" y="4387850"/>
            <a:ext cx="1449047" cy="368300"/>
          </a:xfrm>
          <a:prstGeom prst="rect">
            <a:avLst/>
          </a:prstGeom>
          <a:noFill/>
          <a:ln w="9525">
            <a:noFill/>
            <a:miter lim="800000"/>
            <a:headEnd/>
            <a:tailEnd/>
          </a:ln>
        </p:spPr>
      </p:pic>
      <p:sp>
        <p:nvSpPr>
          <p:cNvPr id="69" name="Rounded Rectangle 68"/>
          <p:cNvSpPr/>
          <p:nvPr/>
        </p:nvSpPr>
        <p:spPr bwMode="auto">
          <a:xfrm>
            <a:off x="1320800" y="3149600"/>
            <a:ext cx="2089150" cy="641350"/>
          </a:xfrm>
          <a:prstGeom prst="roundRect">
            <a:avLst/>
          </a:prstGeom>
          <a:gradFill>
            <a:gsLst>
              <a:gs pos="0">
                <a:srgbClr val="037BB1"/>
              </a:gs>
              <a:gs pos="83000">
                <a:srgbClr val="0383BD">
                  <a:alpha val="64000"/>
                </a:srgbClr>
              </a:gs>
            </a:gsLst>
          </a:gradFill>
          <a:ln w="12700">
            <a:solidFill>
              <a:schemeClr val="accent1">
                <a:lumMod val="75000"/>
              </a:schemeClr>
            </a:solidFill>
            <a:headEnd type="none" w="med" len="med"/>
            <a:tailEnd type="none" w="med" len="med"/>
          </a:ln>
          <a:effectLst/>
          <a:scene3d>
            <a:camera prst="orthographicFront"/>
            <a:lightRig rig="threePt" dir="t"/>
          </a:scene3d>
          <a:sp3d>
            <a:bevelT w="31750" h="6350"/>
          </a:sp3d>
        </p:spPr>
        <p:style>
          <a:lnRef idx="1">
            <a:schemeClr val="accent4"/>
          </a:lnRef>
          <a:fillRef idx="3">
            <a:schemeClr val="accent4"/>
          </a:fillRef>
          <a:effectRef idx="2">
            <a:schemeClr val="accent4"/>
          </a:effectRef>
          <a:fontRef idx="minor">
            <a:schemeClr val="lt1"/>
          </a:fontRef>
        </p:style>
        <p:txBody>
          <a:bodyPr anchor="ctr"/>
          <a:lstStyle/>
          <a:p>
            <a:pPr algn="ctr">
              <a:defRPr/>
            </a:pPr>
            <a:r>
              <a:rPr lang="en-US" sz="1400" b="1" dirty="0" smtClean="0">
                <a:solidFill>
                  <a:schemeClr val="bg1"/>
                </a:solidFill>
              </a:rPr>
              <a:t>VMware ESX</a:t>
            </a:r>
          </a:p>
        </p:txBody>
      </p:sp>
      <p:pic>
        <p:nvPicPr>
          <p:cNvPr id="70" name="Picture 8" descr="ICON_Server_flat_Q408.png"/>
          <p:cNvPicPr>
            <a:picLocks noChangeAspect="1"/>
          </p:cNvPicPr>
          <p:nvPr/>
        </p:nvPicPr>
        <p:blipFill>
          <a:blip r:embed="rId5"/>
          <a:srcRect/>
          <a:stretch>
            <a:fillRect/>
          </a:stretch>
        </p:blipFill>
        <p:spPr bwMode="auto">
          <a:xfrm>
            <a:off x="3917950" y="4387850"/>
            <a:ext cx="1449047" cy="368300"/>
          </a:xfrm>
          <a:prstGeom prst="rect">
            <a:avLst/>
          </a:prstGeom>
          <a:noFill/>
          <a:ln w="9525">
            <a:noFill/>
            <a:miter lim="800000"/>
            <a:headEnd/>
            <a:tailEnd/>
          </a:ln>
        </p:spPr>
      </p:pic>
      <p:pic>
        <p:nvPicPr>
          <p:cNvPr id="71" name="Picture 8" descr="ICON_Server_flat_Q408.png"/>
          <p:cNvPicPr>
            <a:picLocks noChangeAspect="1"/>
          </p:cNvPicPr>
          <p:nvPr/>
        </p:nvPicPr>
        <p:blipFill>
          <a:blip r:embed="rId5"/>
          <a:srcRect/>
          <a:stretch>
            <a:fillRect/>
          </a:stretch>
        </p:blipFill>
        <p:spPr bwMode="auto">
          <a:xfrm>
            <a:off x="6172200" y="4387850"/>
            <a:ext cx="1449047" cy="368300"/>
          </a:xfrm>
          <a:prstGeom prst="rect">
            <a:avLst/>
          </a:prstGeom>
          <a:noFill/>
          <a:ln w="9525">
            <a:noFill/>
            <a:miter lim="800000"/>
            <a:headEnd/>
            <a:tailEnd/>
          </a:ln>
        </p:spPr>
      </p:pic>
      <p:pic>
        <p:nvPicPr>
          <p:cNvPr id="72" name="Picture 4" descr="ICON_VirtTriangle_flat_Q408.png"/>
          <p:cNvPicPr>
            <a:picLocks noChangeAspect="1"/>
          </p:cNvPicPr>
          <p:nvPr/>
        </p:nvPicPr>
        <p:blipFill>
          <a:blip r:embed="rId4"/>
          <a:srcRect/>
          <a:stretch>
            <a:fillRect/>
          </a:stretch>
        </p:blipFill>
        <p:spPr bwMode="auto">
          <a:xfrm>
            <a:off x="3581400" y="3746500"/>
            <a:ext cx="2085382" cy="669924"/>
          </a:xfrm>
          <a:prstGeom prst="rect">
            <a:avLst/>
          </a:prstGeom>
          <a:noFill/>
          <a:ln w="9525">
            <a:noFill/>
            <a:miter lim="800000"/>
            <a:headEnd/>
            <a:tailEnd/>
          </a:ln>
        </p:spPr>
      </p:pic>
      <p:pic>
        <p:nvPicPr>
          <p:cNvPr id="73" name="Picture 4" descr="ICON_VirtTriangle_flat_Q408.png"/>
          <p:cNvPicPr>
            <a:picLocks noChangeAspect="1"/>
          </p:cNvPicPr>
          <p:nvPr/>
        </p:nvPicPr>
        <p:blipFill>
          <a:blip r:embed="rId4"/>
          <a:srcRect/>
          <a:stretch>
            <a:fillRect/>
          </a:stretch>
        </p:blipFill>
        <p:spPr bwMode="auto">
          <a:xfrm>
            <a:off x="5842000" y="3752850"/>
            <a:ext cx="2085382" cy="669924"/>
          </a:xfrm>
          <a:prstGeom prst="rect">
            <a:avLst/>
          </a:prstGeom>
          <a:noFill/>
          <a:ln w="9525">
            <a:noFill/>
            <a:miter lim="800000"/>
            <a:headEnd/>
            <a:tailEnd/>
          </a:ln>
        </p:spPr>
      </p:pic>
      <p:sp>
        <p:nvSpPr>
          <p:cNvPr id="74" name="Rounded Rectangle 73"/>
          <p:cNvSpPr/>
          <p:nvPr/>
        </p:nvSpPr>
        <p:spPr bwMode="auto">
          <a:xfrm>
            <a:off x="3581400" y="3149600"/>
            <a:ext cx="2089150" cy="641350"/>
          </a:xfrm>
          <a:prstGeom prst="roundRect">
            <a:avLst/>
          </a:prstGeom>
          <a:gradFill>
            <a:gsLst>
              <a:gs pos="0">
                <a:srgbClr val="037BB1"/>
              </a:gs>
              <a:gs pos="83000">
                <a:srgbClr val="0383BD">
                  <a:alpha val="64000"/>
                </a:srgbClr>
              </a:gs>
            </a:gsLst>
          </a:gradFill>
          <a:ln w="12700">
            <a:solidFill>
              <a:schemeClr val="accent1">
                <a:lumMod val="75000"/>
              </a:schemeClr>
            </a:solidFill>
            <a:headEnd type="none" w="med" len="med"/>
            <a:tailEnd type="none" w="med" len="med"/>
          </a:ln>
          <a:effectLst/>
          <a:scene3d>
            <a:camera prst="orthographicFront"/>
            <a:lightRig rig="threePt" dir="t"/>
          </a:scene3d>
          <a:sp3d>
            <a:bevelT w="31750" h="6350"/>
          </a:sp3d>
        </p:spPr>
        <p:style>
          <a:lnRef idx="1">
            <a:schemeClr val="accent4"/>
          </a:lnRef>
          <a:fillRef idx="3">
            <a:schemeClr val="accent4"/>
          </a:fillRef>
          <a:effectRef idx="2">
            <a:schemeClr val="accent4"/>
          </a:effectRef>
          <a:fontRef idx="minor">
            <a:schemeClr val="lt1"/>
          </a:fontRef>
        </p:style>
        <p:txBody>
          <a:bodyPr anchor="ctr"/>
          <a:lstStyle/>
          <a:p>
            <a:pPr algn="ctr">
              <a:defRPr/>
            </a:pPr>
            <a:r>
              <a:rPr lang="en-US" sz="1400" b="1" dirty="0" smtClean="0">
                <a:solidFill>
                  <a:schemeClr val="bg1"/>
                </a:solidFill>
              </a:rPr>
              <a:t>VMware ESX</a:t>
            </a:r>
          </a:p>
        </p:txBody>
      </p:sp>
      <p:sp>
        <p:nvSpPr>
          <p:cNvPr id="75" name="Rounded Rectangle 74"/>
          <p:cNvSpPr/>
          <p:nvPr/>
        </p:nvSpPr>
        <p:spPr bwMode="auto">
          <a:xfrm>
            <a:off x="5842000" y="3149600"/>
            <a:ext cx="2089150" cy="641350"/>
          </a:xfrm>
          <a:prstGeom prst="roundRect">
            <a:avLst/>
          </a:prstGeom>
          <a:gradFill>
            <a:gsLst>
              <a:gs pos="0">
                <a:srgbClr val="037BB1"/>
              </a:gs>
              <a:gs pos="83000">
                <a:srgbClr val="0383BD">
                  <a:alpha val="64000"/>
                </a:srgbClr>
              </a:gs>
            </a:gsLst>
          </a:gradFill>
          <a:ln w="12700">
            <a:solidFill>
              <a:schemeClr val="accent1">
                <a:lumMod val="75000"/>
              </a:schemeClr>
            </a:solidFill>
            <a:headEnd type="none" w="med" len="med"/>
            <a:tailEnd type="none" w="med" len="med"/>
          </a:ln>
          <a:effectLst/>
          <a:scene3d>
            <a:camera prst="orthographicFront"/>
            <a:lightRig rig="threePt" dir="t"/>
          </a:scene3d>
          <a:sp3d>
            <a:bevelT w="31750" h="6350"/>
          </a:sp3d>
        </p:spPr>
        <p:style>
          <a:lnRef idx="1">
            <a:schemeClr val="accent4"/>
          </a:lnRef>
          <a:fillRef idx="3">
            <a:schemeClr val="accent4"/>
          </a:fillRef>
          <a:effectRef idx="2">
            <a:schemeClr val="accent4"/>
          </a:effectRef>
          <a:fontRef idx="minor">
            <a:schemeClr val="lt1"/>
          </a:fontRef>
        </p:style>
        <p:txBody>
          <a:bodyPr anchor="ctr"/>
          <a:lstStyle/>
          <a:p>
            <a:pPr algn="ctr">
              <a:defRPr/>
            </a:pPr>
            <a:r>
              <a:rPr lang="en-US" sz="1400" b="1" dirty="0" smtClean="0">
                <a:solidFill>
                  <a:schemeClr val="bg1"/>
                </a:solidFill>
              </a:rPr>
              <a:t>VMware </a:t>
            </a:r>
            <a:r>
              <a:rPr lang="en-US" sz="1400" b="1" dirty="0" err="1" smtClean="0">
                <a:solidFill>
                  <a:schemeClr val="bg1"/>
                </a:solidFill>
              </a:rPr>
              <a:t>ESXi</a:t>
            </a:r>
            <a:endParaRPr lang="en-US" sz="1400" b="1" dirty="0" smtClean="0">
              <a:solidFill>
                <a:schemeClr val="bg1"/>
              </a:solidFill>
            </a:endParaRPr>
          </a:p>
        </p:txBody>
      </p:sp>
      <p:pic>
        <p:nvPicPr>
          <p:cNvPr id="76" name="Picture 2" descr="C:\Users\Abject-3D\Desktop\VMWare Files\FINAL diagrams\Basic Virtualization\3D PNGs\DGRM_DRS_R2_Q408_Comm_3.png"/>
          <p:cNvPicPr>
            <a:picLocks noChangeAspect="1" noChangeArrowheads="1"/>
          </p:cNvPicPr>
          <p:nvPr/>
        </p:nvPicPr>
        <p:blipFill>
          <a:blip r:embed="rId6"/>
          <a:srcRect/>
          <a:stretch>
            <a:fillRect/>
          </a:stretch>
        </p:blipFill>
        <p:spPr bwMode="auto">
          <a:xfrm>
            <a:off x="7091363" y="2486025"/>
            <a:ext cx="466725" cy="552450"/>
          </a:xfrm>
          <a:prstGeom prst="rect">
            <a:avLst/>
          </a:prstGeom>
          <a:noFill/>
        </p:spPr>
      </p:pic>
      <p:pic>
        <p:nvPicPr>
          <p:cNvPr id="77" name="Picture 3" descr="C:\Users\Abject-3D\Desktop\VMWare Files\FINAL diagrams\Basic Virtualization\3D PNGs\DGRM_DRS_R2_Q408_Comm_0.png"/>
          <p:cNvPicPr>
            <a:picLocks noChangeAspect="1" noChangeArrowheads="1"/>
          </p:cNvPicPr>
          <p:nvPr/>
        </p:nvPicPr>
        <p:blipFill>
          <a:blip r:embed="rId7"/>
          <a:srcRect/>
          <a:stretch>
            <a:fillRect/>
          </a:stretch>
        </p:blipFill>
        <p:spPr bwMode="auto">
          <a:xfrm>
            <a:off x="1666875" y="2509838"/>
            <a:ext cx="266700" cy="485775"/>
          </a:xfrm>
          <a:prstGeom prst="rect">
            <a:avLst/>
          </a:prstGeom>
          <a:noFill/>
        </p:spPr>
      </p:pic>
      <p:pic>
        <p:nvPicPr>
          <p:cNvPr id="78" name="Picture 4" descr="C:\Users\Abject-3D\Desktop\VMWare Files\FINAL diagrams\Basic Virtualization\3D PNGs\DGRM_DRS_R2_Q408_Comm_1.png"/>
          <p:cNvPicPr>
            <a:picLocks noChangeAspect="1" noChangeArrowheads="1"/>
          </p:cNvPicPr>
          <p:nvPr/>
        </p:nvPicPr>
        <p:blipFill>
          <a:blip r:embed="rId8"/>
          <a:srcRect/>
          <a:stretch>
            <a:fillRect/>
          </a:stretch>
        </p:blipFill>
        <p:spPr bwMode="auto">
          <a:xfrm>
            <a:off x="2781300" y="2543175"/>
            <a:ext cx="647700" cy="438150"/>
          </a:xfrm>
          <a:prstGeom prst="rect">
            <a:avLst/>
          </a:prstGeom>
          <a:noFill/>
        </p:spPr>
      </p:pic>
      <p:pic>
        <p:nvPicPr>
          <p:cNvPr id="79" name="Picture 6" descr="C:\Users\Abject-3D\Desktop\VMWare Files\FINAL diagrams\Basic Virtualization\3D PNGs\DGRM_DRS_R2_Q408_Comm_16.png"/>
          <p:cNvPicPr>
            <a:picLocks noChangeAspect="1" noChangeArrowheads="1"/>
          </p:cNvPicPr>
          <p:nvPr/>
        </p:nvPicPr>
        <p:blipFill>
          <a:blip r:embed="rId9"/>
          <a:srcRect/>
          <a:stretch>
            <a:fillRect/>
          </a:stretch>
        </p:blipFill>
        <p:spPr bwMode="auto">
          <a:xfrm>
            <a:off x="1247775" y="1828800"/>
            <a:ext cx="2228850" cy="2038350"/>
          </a:xfrm>
          <a:prstGeom prst="rect">
            <a:avLst/>
          </a:prstGeom>
          <a:noFill/>
        </p:spPr>
      </p:pic>
      <p:pic>
        <p:nvPicPr>
          <p:cNvPr id="80" name="Picture 7" descr="C:\Users\Abject-3D\Desktop\VMWare Files\FINAL diagrams\Basic Virtualization\3D PNGs\DGRM_DRS_R2_Q408_Comm_17.png"/>
          <p:cNvPicPr>
            <a:picLocks noChangeAspect="1" noChangeArrowheads="1"/>
          </p:cNvPicPr>
          <p:nvPr/>
        </p:nvPicPr>
        <p:blipFill>
          <a:blip r:embed="rId10"/>
          <a:srcRect/>
          <a:stretch>
            <a:fillRect/>
          </a:stretch>
        </p:blipFill>
        <p:spPr bwMode="auto">
          <a:xfrm>
            <a:off x="3514725" y="1828800"/>
            <a:ext cx="2228850" cy="2038350"/>
          </a:xfrm>
          <a:prstGeom prst="rect">
            <a:avLst/>
          </a:prstGeom>
          <a:noFill/>
        </p:spPr>
      </p:pic>
      <p:pic>
        <p:nvPicPr>
          <p:cNvPr id="81" name="Picture 8" descr="C:\Users\Abject-3D\Desktop\VMWare Files\FINAL diagrams\Basic Virtualization\3D PNGs\DGRM_DRS_R2_Q408_Comm_18.png"/>
          <p:cNvPicPr>
            <a:picLocks noChangeAspect="1" noChangeArrowheads="1"/>
          </p:cNvPicPr>
          <p:nvPr/>
        </p:nvPicPr>
        <p:blipFill>
          <a:blip r:embed="rId11"/>
          <a:srcRect/>
          <a:stretch>
            <a:fillRect/>
          </a:stretch>
        </p:blipFill>
        <p:spPr bwMode="auto">
          <a:xfrm>
            <a:off x="5772150" y="1828800"/>
            <a:ext cx="2238375" cy="2038350"/>
          </a:xfrm>
          <a:prstGeom prst="rect">
            <a:avLst/>
          </a:prstGeom>
          <a:noFill/>
        </p:spPr>
      </p:pic>
      <p:pic>
        <p:nvPicPr>
          <p:cNvPr id="82" name="Picture 11" descr="C:\Users\Abject-3D\Desktop\VMWare Files\FINAL diagrams\Basic Virtualization\3D PNGs\DGRM_DRS_R2_Q408_Comm_2.png"/>
          <p:cNvPicPr>
            <a:picLocks noChangeAspect="1" noChangeArrowheads="1"/>
          </p:cNvPicPr>
          <p:nvPr/>
        </p:nvPicPr>
        <p:blipFill>
          <a:blip r:embed="rId12"/>
          <a:srcRect/>
          <a:stretch>
            <a:fillRect/>
          </a:stretch>
        </p:blipFill>
        <p:spPr bwMode="auto">
          <a:xfrm>
            <a:off x="5919788" y="2490788"/>
            <a:ext cx="485775" cy="523875"/>
          </a:xfrm>
          <a:prstGeom prst="rect">
            <a:avLst/>
          </a:prstGeom>
          <a:noFill/>
        </p:spPr>
      </p:pic>
      <p:pic>
        <p:nvPicPr>
          <p:cNvPr id="83" name="Picture 12" descr="C:\Users\Abject-3D\Desktop\VMWare Files\FINAL diagrams\Basic Virtualization\3D PNGs\DGRM_DRS_R2_Q408_Comm_11.png"/>
          <p:cNvPicPr>
            <a:picLocks noChangeAspect="1" noChangeArrowheads="1"/>
          </p:cNvPicPr>
          <p:nvPr/>
        </p:nvPicPr>
        <p:blipFill>
          <a:blip r:embed="rId13"/>
          <a:srcRect/>
          <a:stretch>
            <a:fillRect/>
          </a:stretch>
        </p:blipFill>
        <p:spPr bwMode="auto">
          <a:xfrm>
            <a:off x="1319213" y="1895475"/>
            <a:ext cx="485775" cy="495300"/>
          </a:xfrm>
          <a:prstGeom prst="rect">
            <a:avLst/>
          </a:prstGeom>
          <a:noFill/>
        </p:spPr>
      </p:pic>
      <p:pic>
        <p:nvPicPr>
          <p:cNvPr id="84" name="Picture 12" descr="C:\Users\Abject-3D\Desktop\VMWare Files\FINAL diagrams\Basic Virtualization\3D PNGs\DGRM_DRS_R2_Q408_Comm_11.png"/>
          <p:cNvPicPr>
            <a:picLocks noChangeAspect="1" noChangeArrowheads="1"/>
          </p:cNvPicPr>
          <p:nvPr/>
        </p:nvPicPr>
        <p:blipFill>
          <a:blip r:embed="rId13"/>
          <a:srcRect/>
          <a:stretch>
            <a:fillRect/>
          </a:stretch>
        </p:blipFill>
        <p:spPr bwMode="auto">
          <a:xfrm>
            <a:off x="1857375" y="1895475"/>
            <a:ext cx="485775" cy="495300"/>
          </a:xfrm>
          <a:prstGeom prst="rect">
            <a:avLst/>
          </a:prstGeom>
          <a:noFill/>
        </p:spPr>
      </p:pic>
      <p:pic>
        <p:nvPicPr>
          <p:cNvPr id="85" name="Picture 12" descr="C:\Users\Abject-3D\Desktop\VMWare Files\FINAL diagrams\Basic Virtualization\3D PNGs\DGRM_DRS_R2_Q408_Comm_11.png"/>
          <p:cNvPicPr>
            <a:picLocks noChangeAspect="1" noChangeArrowheads="1"/>
          </p:cNvPicPr>
          <p:nvPr/>
        </p:nvPicPr>
        <p:blipFill>
          <a:blip r:embed="rId13"/>
          <a:srcRect/>
          <a:stretch>
            <a:fillRect/>
          </a:stretch>
        </p:blipFill>
        <p:spPr bwMode="auto">
          <a:xfrm>
            <a:off x="2395537" y="1895475"/>
            <a:ext cx="485775" cy="495300"/>
          </a:xfrm>
          <a:prstGeom prst="rect">
            <a:avLst/>
          </a:prstGeom>
          <a:noFill/>
        </p:spPr>
      </p:pic>
      <p:pic>
        <p:nvPicPr>
          <p:cNvPr id="86" name="Picture 12" descr="C:\Users\Abject-3D\Desktop\VMWare Files\FINAL diagrams\Basic Virtualization\3D PNGs\DGRM_DRS_R2_Q408_Comm_11.png"/>
          <p:cNvPicPr>
            <a:picLocks noChangeAspect="1" noChangeArrowheads="1"/>
          </p:cNvPicPr>
          <p:nvPr/>
        </p:nvPicPr>
        <p:blipFill>
          <a:blip r:embed="rId13"/>
          <a:srcRect/>
          <a:stretch>
            <a:fillRect/>
          </a:stretch>
        </p:blipFill>
        <p:spPr bwMode="auto">
          <a:xfrm>
            <a:off x="2933700" y="1895475"/>
            <a:ext cx="485775" cy="495300"/>
          </a:xfrm>
          <a:prstGeom prst="rect">
            <a:avLst/>
          </a:prstGeom>
          <a:noFill/>
        </p:spPr>
      </p:pic>
      <p:pic>
        <p:nvPicPr>
          <p:cNvPr id="87" name="Picture 13" descr="C:\Users\Abject-3D\Desktop\VMWare Files\FINAL diagrams\Basic Virtualization\3D PNGs\DGRM_DRS_R2_Q408_Comm_11.png"/>
          <p:cNvPicPr>
            <a:picLocks noChangeAspect="1" noChangeArrowheads="1"/>
          </p:cNvPicPr>
          <p:nvPr/>
        </p:nvPicPr>
        <p:blipFill>
          <a:blip r:embed="rId13"/>
          <a:srcRect/>
          <a:stretch>
            <a:fillRect/>
          </a:stretch>
        </p:blipFill>
        <p:spPr bwMode="auto">
          <a:xfrm>
            <a:off x="3586163" y="1895475"/>
            <a:ext cx="485775" cy="495300"/>
          </a:xfrm>
          <a:prstGeom prst="rect">
            <a:avLst/>
          </a:prstGeom>
          <a:noFill/>
        </p:spPr>
      </p:pic>
      <p:pic>
        <p:nvPicPr>
          <p:cNvPr id="88" name="Picture 14" descr="C:\Users\Abject-3D\Desktop\VMWare Files\FINAL diagrams\Basic Virtualization\3D PNGs\DGRM_DRS_R2_Q408_Comm_19.png"/>
          <p:cNvPicPr>
            <a:picLocks noChangeAspect="1" noChangeArrowheads="1"/>
          </p:cNvPicPr>
          <p:nvPr/>
        </p:nvPicPr>
        <p:blipFill>
          <a:blip r:embed="rId14"/>
          <a:srcRect/>
          <a:stretch>
            <a:fillRect/>
          </a:stretch>
        </p:blipFill>
        <p:spPr bwMode="auto">
          <a:xfrm>
            <a:off x="4481513" y="1895475"/>
            <a:ext cx="1438275" cy="495300"/>
          </a:xfrm>
          <a:prstGeom prst="rect">
            <a:avLst/>
          </a:prstGeom>
          <a:noFill/>
        </p:spPr>
      </p:pic>
      <p:pic>
        <p:nvPicPr>
          <p:cNvPr id="89" name="Picture 16" descr="C:\Users\Abject-3D\Desktop\VMWare Files\FINAL diagrams\Basic Virtualization\3D PNGs\DGRM_DRS_R2_Q408_Comm_11.png"/>
          <p:cNvPicPr>
            <a:picLocks noChangeAspect="1" noChangeArrowheads="1"/>
          </p:cNvPicPr>
          <p:nvPr/>
        </p:nvPicPr>
        <p:blipFill>
          <a:blip r:embed="rId13"/>
          <a:srcRect/>
          <a:stretch>
            <a:fillRect/>
          </a:stretch>
        </p:blipFill>
        <p:spPr bwMode="auto">
          <a:xfrm>
            <a:off x="5843588" y="1895475"/>
            <a:ext cx="485775" cy="495300"/>
          </a:xfrm>
          <a:prstGeom prst="rect">
            <a:avLst/>
          </a:prstGeom>
          <a:noFill/>
        </p:spPr>
      </p:pic>
      <p:pic>
        <p:nvPicPr>
          <p:cNvPr id="90" name="Picture 16" descr="C:\Users\Abject-3D\Desktop\VMWare Files\FINAL diagrams\Basic Virtualization\3D PNGs\DGRM_DRS_R2_Q408_Comm_11.png"/>
          <p:cNvPicPr>
            <a:picLocks noChangeAspect="1" noChangeArrowheads="1"/>
          </p:cNvPicPr>
          <p:nvPr/>
        </p:nvPicPr>
        <p:blipFill>
          <a:blip r:embed="rId13"/>
          <a:srcRect/>
          <a:stretch>
            <a:fillRect/>
          </a:stretch>
        </p:blipFill>
        <p:spPr bwMode="auto">
          <a:xfrm>
            <a:off x="6375400" y="1895475"/>
            <a:ext cx="485775" cy="495300"/>
          </a:xfrm>
          <a:prstGeom prst="rect">
            <a:avLst/>
          </a:prstGeom>
          <a:noFill/>
        </p:spPr>
      </p:pic>
      <p:pic>
        <p:nvPicPr>
          <p:cNvPr id="91" name="Picture 16" descr="C:\Users\Abject-3D\Desktop\VMWare Files\FINAL diagrams\Basic Virtualization\3D PNGs\DGRM_DRS_R2_Q408_Comm_11.png"/>
          <p:cNvPicPr>
            <a:picLocks noChangeAspect="1" noChangeArrowheads="1"/>
          </p:cNvPicPr>
          <p:nvPr/>
        </p:nvPicPr>
        <p:blipFill>
          <a:blip r:embed="rId13"/>
          <a:srcRect/>
          <a:stretch>
            <a:fillRect/>
          </a:stretch>
        </p:blipFill>
        <p:spPr bwMode="auto">
          <a:xfrm>
            <a:off x="6907212" y="1895475"/>
            <a:ext cx="485775" cy="495300"/>
          </a:xfrm>
          <a:prstGeom prst="rect">
            <a:avLst/>
          </a:prstGeom>
          <a:noFill/>
        </p:spPr>
      </p:pic>
      <p:pic>
        <p:nvPicPr>
          <p:cNvPr id="92" name="Picture 16" descr="C:\Users\Abject-3D\Desktop\VMWare Files\FINAL diagrams\Basic Virtualization\3D PNGs\DGRM_DRS_R2_Q408_Comm_11.png"/>
          <p:cNvPicPr>
            <a:picLocks noChangeAspect="1" noChangeArrowheads="1"/>
          </p:cNvPicPr>
          <p:nvPr/>
        </p:nvPicPr>
        <p:blipFill>
          <a:blip r:embed="rId13"/>
          <a:srcRect/>
          <a:stretch>
            <a:fillRect/>
          </a:stretch>
        </p:blipFill>
        <p:spPr bwMode="auto">
          <a:xfrm>
            <a:off x="7439025" y="1895475"/>
            <a:ext cx="485775" cy="495300"/>
          </a:xfrm>
          <a:prstGeom prst="rect">
            <a:avLst/>
          </a:prstGeom>
          <a:noFill/>
        </p:spPr>
      </p:pic>
      <p:pic>
        <p:nvPicPr>
          <p:cNvPr id="93" name="Picture 15" descr="C:\Users\Abject-3D\Desktop\VMWare Files\FINAL diagrams\Basic Virtualization\3D PNGs\DGRM_DRS_R2_Q408_Comm_10.png"/>
          <p:cNvPicPr>
            <a:picLocks noChangeAspect="1" noChangeArrowheads="1"/>
          </p:cNvPicPr>
          <p:nvPr/>
        </p:nvPicPr>
        <p:blipFill>
          <a:blip r:embed="rId15"/>
          <a:srcRect/>
          <a:stretch>
            <a:fillRect/>
          </a:stretch>
        </p:blipFill>
        <p:spPr bwMode="auto">
          <a:xfrm>
            <a:off x="4543425" y="1928813"/>
            <a:ext cx="1371600" cy="371475"/>
          </a:xfrm>
          <a:prstGeom prst="rect">
            <a:avLst/>
          </a:prstGeom>
          <a:noFill/>
        </p:spPr>
      </p:pic>
      <p:sp>
        <p:nvSpPr>
          <p:cNvPr id="94" name="TextBox 93"/>
          <p:cNvSpPr txBox="1"/>
          <p:nvPr/>
        </p:nvSpPr>
        <p:spPr>
          <a:xfrm>
            <a:off x="4000500" y="2619375"/>
            <a:ext cx="1261884" cy="276999"/>
          </a:xfrm>
          <a:prstGeom prst="rect">
            <a:avLst/>
          </a:prstGeom>
          <a:noFill/>
        </p:spPr>
        <p:txBody>
          <a:bodyPr wrap="none" rtlCol="0">
            <a:spAutoFit/>
          </a:bodyPr>
          <a:lstStyle/>
          <a:p>
            <a:pPr algn="l"/>
            <a:r>
              <a:rPr lang="en-US" sz="1200" b="1" dirty="0" smtClean="0">
                <a:solidFill>
                  <a:srgbClr val="55729A"/>
                </a:solidFill>
                <a:latin typeface="+mn-lt"/>
                <a:ea typeface="+mn-ea"/>
              </a:rPr>
              <a:t>Resource Pool</a:t>
            </a:r>
          </a:p>
        </p:txBody>
      </p:sp>
      <p:sp>
        <p:nvSpPr>
          <p:cNvPr id="95" name="TextBox 94"/>
          <p:cNvSpPr txBox="1"/>
          <p:nvPr/>
        </p:nvSpPr>
        <p:spPr>
          <a:xfrm>
            <a:off x="3933825" y="4848225"/>
            <a:ext cx="1412566" cy="276999"/>
          </a:xfrm>
          <a:prstGeom prst="rect">
            <a:avLst/>
          </a:prstGeom>
          <a:noFill/>
        </p:spPr>
        <p:txBody>
          <a:bodyPr wrap="none" rtlCol="0">
            <a:spAutoFit/>
          </a:bodyPr>
          <a:lstStyle/>
          <a:p>
            <a:pPr algn="ctr"/>
            <a:r>
              <a:rPr lang="en-US" sz="1200" b="1" dirty="0" smtClean="0">
                <a:solidFill>
                  <a:schemeClr val="tx1">
                    <a:lumMod val="50000"/>
                  </a:schemeClr>
                </a:solidFill>
                <a:latin typeface="+mn-lt"/>
                <a:ea typeface="+mn-ea"/>
              </a:rPr>
              <a:t>Physical Servers</a:t>
            </a:r>
          </a:p>
        </p:txBody>
      </p:sp>
    </p:spTree>
    <p:extLst>
      <p:ext uri="{BB962C8B-B14F-4D97-AF65-F5344CB8AC3E}">
        <p14:creationId xmlns:p14="http://schemas.microsoft.com/office/powerpoint/2010/main" val="1232952002"/>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Lessons Learned</a:t>
            </a:r>
            <a:endParaRPr lang="en-AU" dirty="0"/>
          </a:p>
        </p:txBody>
      </p:sp>
      <p:sp>
        <p:nvSpPr>
          <p:cNvPr id="3" name="Text Placeholder 2"/>
          <p:cNvSpPr>
            <a:spLocks noGrp="1"/>
          </p:cNvSpPr>
          <p:nvPr>
            <p:ph type="body" sz="quarter" idx="13"/>
          </p:nvPr>
        </p:nvSpPr>
        <p:spPr/>
        <p:txBody>
          <a:bodyPr/>
          <a:lstStyle/>
          <a:p>
            <a:r>
              <a:rPr lang="en-AU" dirty="0" smtClean="0"/>
              <a:t>What worked</a:t>
            </a:r>
          </a:p>
          <a:p>
            <a:pPr lvl="1"/>
            <a:r>
              <a:rPr lang="en-AU" dirty="0" smtClean="0"/>
              <a:t>vSphere installation and configuration is simple</a:t>
            </a:r>
          </a:p>
          <a:p>
            <a:pPr lvl="1"/>
            <a:r>
              <a:rPr lang="en-AU" dirty="0" smtClean="0"/>
              <a:t>Cost savings are real</a:t>
            </a:r>
          </a:p>
          <a:p>
            <a:r>
              <a:rPr lang="en-AU" dirty="0" smtClean="0"/>
              <a:t>What didn’t</a:t>
            </a:r>
          </a:p>
          <a:p>
            <a:pPr lvl="1"/>
            <a:r>
              <a:rPr lang="en-AU" dirty="0" smtClean="0"/>
              <a:t>Business processes still need work</a:t>
            </a:r>
          </a:p>
          <a:p>
            <a:r>
              <a:rPr lang="en-AU" dirty="0" smtClean="0"/>
              <a:t>Where they lied</a:t>
            </a:r>
          </a:p>
          <a:p>
            <a:pPr lvl="1"/>
            <a:r>
              <a:rPr lang="en-AU" dirty="0" smtClean="0"/>
              <a:t>It doesn’t make me coffee in the morning</a:t>
            </a:r>
          </a:p>
          <a:p>
            <a:r>
              <a:rPr lang="en-AU" dirty="0" smtClean="0"/>
              <a:t>Why I have my weekends back</a:t>
            </a:r>
          </a:p>
          <a:p>
            <a:pPr lvl="1"/>
            <a:r>
              <a:rPr lang="en-AU" dirty="0" smtClean="0"/>
              <a:t>The servers keep working</a:t>
            </a:r>
          </a:p>
          <a:p>
            <a:pPr lvl="1"/>
            <a:r>
              <a:rPr lang="en-AU" dirty="0" smtClean="0"/>
              <a:t>I don’t need to come in on weekends for (most) maintenance</a:t>
            </a:r>
          </a:p>
          <a:p>
            <a:pPr lvl="1"/>
            <a:endParaRPr lang="en-AU" dirty="0"/>
          </a:p>
        </p:txBody>
      </p:sp>
    </p:spTree>
    <p:extLst>
      <p:ext uri="{BB962C8B-B14F-4D97-AF65-F5344CB8AC3E}">
        <p14:creationId xmlns:p14="http://schemas.microsoft.com/office/powerpoint/2010/main" val="3567589551"/>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Future Plans</a:t>
            </a:r>
            <a:endParaRPr lang="en-AU" dirty="0"/>
          </a:p>
        </p:txBody>
      </p:sp>
      <p:sp>
        <p:nvSpPr>
          <p:cNvPr id="3" name="Text Placeholder 2"/>
          <p:cNvSpPr>
            <a:spLocks noGrp="1"/>
          </p:cNvSpPr>
          <p:nvPr>
            <p:ph type="body" sz="quarter" idx="13"/>
          </p:nvPr>
        </p:nvSpPr>
        <p:spPr/>
        <p:txBody>
          <a:bodyPr/>
          <a:lstStyle/>
          <a:p>
            <a:r>
              <a:rPr lang="en-AU" dirty="0" smtClean="0"/>
              <a:t>VMware vCloud Director</a:t>
            </a:r>
            <a:endParaRPr lang="en-AU" dirty="0" smtClean="0"/>
          </a:p>
          <a:p>
            <a:r>
              <a:rPr lang="en-AU" dirty="0" smtClean="0"/>
              <a:t>Buying VMware stock options</a:t>
            </a:r>
          </a:p>
          <a:p>
            <a:r>
              <a:rPr lang="en-AU" dirty="0" smtClean="0"/>
              <a:t>Getting Michael Francis to have a drink with us </a:t>
            </a:r>
            <a:r>
              <a:rPr lang="en-AU" dirty="0" smtClean="0">
                <a:sym typeface="Wingdings" pitchFamily="2" charset="2"/>
              </a:rPr>
              <a:t></a:t>
            </a:r>
            <a:endParaRPr lang="en-AU" dirty="0"/>
          </a:p>
        </p:txBody>
      </p:sp>
    </p:spTree>
    <p:extLst>
      <p:ext uri="{BB962C8B-B14F-4D97-AF65-F5344CB8AC3E}">
        <p14:creationId xmlns:p14="http://schemas.microsoft.com/office/powerpoint/2010/main" val="2205162188"/>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ounded Rectangle 52"/>
          <p:cNvSpPr/>
          <p:nvPr/>
        </p:nvSpPr>
        <p:spPr bwMode="auto">
          <a:xfrm>
            <a:off x="997527" y="1929740"/>
            <a:ext cx="4857008" cy="2992581"/>
          </a:xfrm>
          <a:prstGeom prst="roundRect">
            <a:avLst>
              <a:gd name="adj" fmla="val 3373"/>
            </a:avLst>
          </a:prstGeom>
          <a:gradFill flip="none" rotWithShape="1">
            <a:gsLst>
              <a:gs pos="99000">
                <a:schemeClr val="accent4">
                  <a:lumMod val="75000"/>
                </a:schemeClr>
              </a:gs>
              <a:gs pos="0">
                <a:schemeClr val="accent4">
                  <a:lumMod val="50000"/>
                </a:schemeClr>
              </a:gs>
            </a:gsLst>
            <a:lin ang="16200000" scaled="0"/>
            <a:tileRect/>
          </a:gradFill>
          <a:ln w="12700">
            <a:solidFill>
              <a:srgbClr val="689739"/>
            </a:solidFill>
            <a:headEnd type="none" w="med" len="med"/>
            <a:tailEnd type="none" w="med" len="med"/>
          </a:ln>
          <a:effectLst>
            <a:outerShdw blurRad="50800" dist="25400" dir="5400000" sx="99000" sy="99000" algn="t" rotWithShape="0">
              <a:prstClr val="black">
                <a:alpha val="30000"/>
              </a:prstClr>
            </a:outerShdw>
          </a:effectLst>
          <a:scene3d>
            <a:camera prst="orthographicFront"/>
            <a:lightRig rig="threePt" dir="t"/>
          </a:scene3d>
          <a:sp3d>
            <a:bevelT w="31750" h="12700"/>
          </a:sp3d>
        </p:spPr>
        <p:style>
          <a:lnRef idx="1">
            <a:schemeClr val="accent4"/>
          </a:lnRef>
          <a:fillRef idx="3">
            <a:schemeClr val="accent4"/>
          </a:fillRef>
          <a:effectRef idx="2">
            <a:schemeClr val="accent4"/>
          </a:effectRef>
          <a:fontRef idx="minor">
            <a:schemeClr val="lt1"/>
          </a:fontRef>
        </p:style>
        <p:txBody>
          <a:bodyPr anchor="ctr"/>
          <a:lstStyle/>
          <a:p>
            <a:pPr algn="l">
              <a:spcAft>
                <a:spcPct val="0"/>
              </a:spcAft>
              <a:defRPr/>
            </a:pPr>
            <a:r>
              <a:rPr lang="en-US" sz="1600" dirty="0" smtClean="0">
                <a:solidFill>
                  <a:srgbClr val="FFFFFF"/>
                </a:solidFill>
              </a:rPr>
              <a:t>  </a:t>
            </a:r>
            <a:endParaRPr lang="en-US" sz="1600" dirty="0">
              <a:solidFill>
                <a:srgbClr val="FFFFFF"/>
              </a:solidFill>
            </a:endParaRPr>
          </a:p>
        </p:txBody>
      </p:sp>
      <p:sp>
        <p:nvSpPr>
          <p:cNvPr id="54" name="Rounded Rectangle 53"/>
          <p:cNvSpPr/>
          <p:nvPr/>
        </p:nvSpPr>
        <p:spPr bwMode="auto">
          <a:xfrm>
            <a:off x="1187531" y="3051958"/>
            <a:ext cx="4488873" cy="1698172"/>
          </a:xfrm>
          <a:prstGeom prst="roundRect">
            <a:avLst>
              <a:gd name="adj" fmla="val 5478"/>
            </a:avLst>
          </a:prstGeom>
          <a:gradFill>
            <a:gsLst>
              <a:gs pos="0">
                <a:schemeClr val="bg1">
                  <a:lumMod val="75000"/>
                </a:schemeClr>
              </a:gs>
              <a:gs pos="100000">
                <a:schemeClr val="bg1">
                  <a:lumMod val="95000"/>
                </a:schemeClr>
              </a:gs>
            </a:gsLst>
          </a:gradFill>
          <a:ln w="12700">
            <a:solidFill>
              <a:srgbClr val="A6A6A6"/>
            </a:solidFill>
            <a:headEnd type="none" w="med" len="med"/>
            <a:tailEnd type="none" w="med" len="med"/>
          </a:ln>
          <a:effectLst>
            <a:outerShdw blurRad="50800" dist="25400" dir="5400000" sx="99000" sy="99000" algn="t" rotWithShape="0">
              <a:prstClr val="black">
                <a:alpha val="40000"/>
              </a:prstClr>
            </a:outerShdw>
          </a:effectLst>
          <a:scene3d>
            <a:camera prst="orthographicFront"/>
            <a:lightRig rig="threePt" dir="t"/>
          </a:scene3d>
          <a:sp3d>
            <a:bevelT w="31750" h="12700"/>
          </a:sp3d>
        </p:spPr>
        <p:style>
          <a:lnRef idx="1">
            <a:schemeClr val="accent4"/>
          </a:lnRef>
          <a:fillRef idx="3">
            <a:schemeClr val="accent4"/>
          </a:fillRef>
          <a:effectRef idx="2">
            <a:schemeClr val="accent4"/>
          </a:effectRef>
          <a:fontRef idx="minor">
            <a:schemeClr val="lt1"/>
          </a:fontRef>
        </p:style>
        <p:txBody>
          <a:bodyPr anchor="ctr"/>
          <a:lstStyle/>
          <a:p>
            <a:pPr algn="l">
              <a:spcAft>
                <a:spcPct val="0"/>
              </a:spcAft>
              <a:defRPr/>
            </a:pPr>
            <a:endParaRPr lang="en-US" sz="1600" dirty="0">
              <a:solidFill>
                <a:srgbClr val="FFFFFF"/>
              </a:solidFill>
            </a:endParaRPr>
          </a:p>
        </p:txBody>
      </p:sp>
      <p:pic>
        <p:nvPicPr>
          <p:cNvPr id="8211" name="Picture 19" descr="C:\Users\Abject-3D\Desktop\VMWare Files\FINAL diagrams\Basic Virtualization\3D PNGs\VMW_10Q2_DGRM_Cloud_Director_R7_17.png"/>
          <p:cNvPicPr>
            <a:picLocks noChangeAspect="1" noChangeArrowheads="1"/>
          </p:cNvPicPr>
          <p:nvPr/>
        </p:nvPicPr>
        <p:blipFill>
          <a:blip r:embed="rId3"/>
          <a:srcRect/>
          <a:stretch>
            <a:fillRect/>
          </a:stretch>
        </p:blipFill>
        <p:spPr bwMode="auto">
          <a:xfrm>
            <a:off x="3743325" y="3133725"/>
            <a:ext cx="1861502" cy="1528550"/>
          </a:xfrm>
          <a:prstGeom prst="rect">
            <a:avLst/>
          </a:prstGeom>
          <a:noFill/>
        </p:spPr>
      </p:pic>
      <p:sp>
        <p:nvSpPr>
          <p:cNvPr id="37" name="Rounded Rectangle 36"/>
          <p:cNvSpPr/>
          <p:nvPr/>
        </p:nvSpPr>
        <p:spPr bwMode="auto">
          <a:xfrm>
            <a:off x="3942607" y="3224151"/>
            <a:ext cx="1567543" cy="1371600"/>
          </a:xfrm>
          <a:prstGeom prst="roundRect">
            <a:avLst>
              <a:gd name="adj" fmla="val 6277"/>
            </a:avLst>
          </a:prstGeom>
          <a:gradFill>
            <a:gsLst>
              <a:gs pos="0">
                <a:srgbClr val="666666">
                  <a:alpha val="89000"/>
                </a:srgbClr>
              </a:gs>
              <a:gs pos="100000">
                <a:srgbClr val="ADADAD"/>
              </a:gs>
            </a:gsLst>
          </a:gradFill>
          <a:ln w="12700">
            <a:solidFill>
              <a:srgbClr val="A6A6A6"/>
            </a:solidFill>
            <a:headEnd type="none" w="med" len="med"/>
            <a:tailEnd type="none" w="med" len="med"/>
          </a:ln>
          <a:effectLst>
            <a:outerShdw blurRad="50800" dist="25400" dir="5400000" sx="99000" sy="99000" algn="t" rotWithShape="0">
              <a:prstClr val="black">
                <a:alpha val="40000"/>
              </a:prstClr>
            </a:outerShdw>
          </a:effectLst>
          <a:scene3d>
            <a:camera prst="orthographicFront"/>
            <a:lightRig rig="threePt" dir="t"/>
          </a:scene3d>
          <a:sp3d>
            <a:bevelT w="31750" h="12700"/>
          </a:sp3d>
        </p:spPr>
        <p:style>
          <a:lnRef idx="1">
            <a:schemeClr val="accent4"/>
          </a:lnRef>
          <a:fillRef idx="3">
            <a:schemeClr val="accent4"/>
          </a:fillRef>
          <a:effectRef idx="2">
            <a:schemeClr val="accent4"/>
          </a:effectRef>
          <a:fontRef idx="minor">
            <a:schemeClr val="lt1"/>
          </a:fontRef>
        </p:style>
        <p:txBody>
          <a:bodyPr anchor="ctr"/>
          <a:lstStyle/>
          <a:p>
            <a:pPr algn="l">
              <a:spcAft>
                <a:spcPct val="0"/>
              </a:spcAft>
              <a:defRPr/>
            </a:pPr>
            <a:endParaRPr lang="en-US" sz="1600" dirty="0">
              <a:solidFill>
                <a:srgbClr val="FFFFFF"/>
              </a:solidFill>
            </a:endParaRPr>
          </a:p>
        </p:txBody>
      </p:sp>
      <p:pic>
        <p:nvPicPr>
          <p:cNvPr id="8210" name="Picture 18" descr="C:\Users\Abject-3D\Desktop\VMWare Files\FINAL diagrams\Basic Virtualization\3D PNGs\VMW_10Q2_DGRM_Cloud_Director_R7_16.png"/>
          <p:cNvPicPr>
            <a:picLocks noChangeAspect="1" noChangeArrowheads="1"/>
          </p:cNvPicPr>
          <p:nvPr/>
        </p:nvPicPr>
        <p:blipFill>
          <a:blip r:embed="rId4"/>
          <a:srcRect/>
          <a:stretch>
            <a:fillRect/>
          </a:stretch>
        </p:blipFill>
        <p:spPr bwMode="auto">
          <a:xfrm>
            <a:off x="1257300" y="3133725"/>
            <a:ext cx="1861502" cy="1528550"/>
          </a:xfrm>
          <a:prstGeom prst="rect">
            <a:avLst/>
          </a:prstGeom>
          <a:noFill/>
        </p:spPr>
      </p:pic>
      <p:sp>
        <p:nvSpPr>
          <p:cNvPr id="35" name="Rounded Rectangle 34"/>
          <p:cNvSpPr/>
          <p:nvPr/>
        </p:nvSpPr>
        <p:spPr bwMode="auto">
          <a:xfrm>
            <a:off x="1347850" y="3218213"/>
            <a:ext cx="1567542" cy="1371600"/>
          </a:xfrm>
          <a:prstGeom prst="roundRect">
            <a:avLst>
              <a:gd name="adj" fmla="val 5844"/>
            </a:avLst>
          </a:prstGeom>
          <a:gradFill>
            <a:gsLst>
              <a:gs pos="0">
                <a:srgbClr val="F8930C"/>
              </a:gs>
              <a:gs pos="100000">
                <a:srgbClr val="FFC000"/>
              </a:gs>
            </a:gsLst>
          </a:gradFill>
          <a:ln w="12700">
            <a:solidFill>
              <a:srgbClr val="F97E1D"/>
            </a:solidFill>
            <a:headEnd type="none" w="med" len="med"/>
            <a:tailEnd type="none" w="med" len="med"/>
          </a:ln>
          <a:effectLst>
            <a:outerShdw blurRad="50800" dist="25400" dir="5400000" sx="99000" sy="99000" algn="t" rotWithShape="0">
              <a:prstClr val="black">
                <a:alpha val="30000"/>
              </a:prstClr>
            </a:outerShdw>
          </a:effectLst>
          <a:scene3d>
            <a:camera prst="orthographicFront"/>
            <a:lightRig rig="threePt" dir="t"/>
          </a:scene3d>
          <a:sp3d>
            <a:bevelT w="31750" h="12700"/>
          </a:sp3d>
        </p:spPr>
        <p:style>
          <a:lnRef idx="1">
            <a:schemeClr val="accent4"/>
          </a:lnRef>
          <a:fillRef idx="3">
            <a:schemeClr val="accent4"/>
          </a:fillRef>
          <a:effectRef idx="2">
            <a:schemeClr val="accent4"/>
          </a:effectRef>
          <a:fontRef idx="minor">
            <a:schemeClr val="lt1"/>
          </a:fontRef>
        </p:style>
        <p:txBody>
          <a:bodyPr anchor="ctr"/>
          <a:lstStyle/>
          <a:p>
            <a:pPr algn="l">
              <a:spcAft>
                <a:spcPct val="0"/>
              </a:spcAft>
              <a:defRPr/>
            </a:pPr>
            <a:endParaRPr lang="en-US" sz="1600">
              <a:solidFill>
                <a:srgbClr val="FFFFFF"/>
              </a:solidFill>
            </a:endParaRPr>
          </a:p>
        </p:txBody>
      </p:sp>
      <p:sp>
        <p:nvSpPr>
          <p:cNvPr id="55" name="Rounded Rectangle 54"/>
          <p:cNvSpPr/>
          <p:nvPr/>
        </p:nvSpPr>
        <p:spPr bwMode="auto">
          <a:xfrm>
            <a:off x="1187532" y="2375065"/>
            <a:ext cx="1436915" cy="605641"/>
          </a:xfrm>
          <a:prstGeom prst="roundRect">
            <a:avLst>
              <a:gd name="adj" fmla="val 11360"/>
            </a:avLst>
          </a:prstGeom>
          <a:gradFill>
            <a:gsLst>
              <a:gs pos="0">
                <a:schemeClr val="bg1">
                  <a:lumMod val="75000"/>
                </a:schemeClr>
              </a:gs>
              <a:gs pos="100000">
                <a:schemeClr val="bg1">
                  <a:lumMod val="95000"/>
                </a:schemeClr>
              </a:gs>
            </a:gsLst>
          </a:gradFill>
          <a:ln w="12700">
            <a:solidFill>
              <a:srgbClr val="A6A6A6"/>
            </a:solidFill>
            <a:headEnd type="none" w="med" len="med"/>
            <a:tailEnd type="none" w="med" len="med"/>
          </a:ln>
          <a:effectLst>
            <a:outerShdw blurRad="50800" dist="25400" dir="5400000" sx="99000" sy="99000" algn="t" rotWithShape="0">
              <a:prstClr val="black">
                <a:alpha val="40000"/>
              </a:prstClr>
            </a:outerShdw>
          </a:effectLst>
          <a:scene3d>
            <a:camera prst="orthographicFront"/>
            <a:lightRig rig="threePt" dir="t"/>
          </a:scene3d>
          <a:sp3d>
            <a:bevelT w="31750" h="12700"/>
          </a:sp3d>
        </p:spPr>
        <p:style>
          <a:lnRef idx="1">
            <a:schemeClr val="accent4"/>
          </a:lnRef>
          <a:fillRef idx="3">
            <a:schemeClr val="accent4"/>
          </a:fillRef>
          <a:effectRef idx="2">
            <a:schemeClr val="accent4"/>
          </a:effectRef>
          <a:fontRef idx="minor">
            <a:schemeClr val="lt1"/>
          </a:fontRef>
        </p:style>
        <p:txBody>
          <a:bodyPr anchor="ctr"/>
          <a:lstStyle/>
          <a:p>
            <a:pPr algn="l">
              <a:spcAft>
                <a:spcPct val="0"/>
              </a:spcAft>
              <a:defRPr/>
            </a:pPr>
            <a:endParaRPr lang="en-US" sz="1600" dirty="0">
              <a:solidFill>
                <a:srgbClr val="FFFFFF"/>
              </a:solidFill>
            </a:endParaRPr>
          </a:p>
        </p:txBody>
      </p:sp>
      <p:sp>
        <p:nvSpPr>
          <p:cNvPr id="56" name="Rounded Rectangle 55"/>
          <p:cNvSpPr/>
          <p:nvPr/>
        </p:nvSpPr>
        <p:spPr bwMode="auto">
          <a:xfrm>
            <a:off x="2707574" y="2375065"/>
            <a:ext cx="1436915" cy="605641"/>
          </a:xfrm>
          <a:prstGeom prst="roundRect">
            <a:avLst>
              <a:gd name="adj" fmla="val 11360"/>
            </a:avLst>
          </a:prstGeom>
          <a:gradFill>
            <a:gsLst>
              <a:gs pos="0">
                <a:schemeClr val="bg1">
                  <a:lumMod val="75000"/>
                </a:schemeClr>
              </a:gs>
              <a:gs pos="100000">
                <a:schemeClr val="bg1">
                  <a:lumMod val="95000"/>
                </a:schemeClr>
              </a:gs>
            </a:gsLst>
          </a:gradFill>
          <a:ln w="12700">
            <a:solidFill>
              <a:srgbClr val="A6A6A6"/>
            </a:solidFill>
            <a:headEnd type="none" w="med" len="med"/>
            <a:tailEnd type="none" w="med" len="med"/>
          </a:ln>
          <a:effectLst>
            <a:outerShdw blurRad="50800" dist="25400" dir="5400000" sx="99000" sy="99000" algn="t" rotWithShape="0">
              <a:prstClr val="black">
                <a:alpha val="40000"/>
              </a:prstClr>
            </a:outerShdw>
          </a:effectLst>
          <a:scene3d>
            <a:camera prst="orthographicFront"/>
            <a:lightRig rig="threePt" dir="t"/>
          </a:scene3d>
          <a:sp3d>
            <a:bevelT w="31750" h="12700"/>
          </a:sp3d>
        </p:spPr>
        <p:style>
          <a:lnRef idx="1">
            <a:schemeClr val="accent4"/>
          </a:lnRef>
          <a:fillRef idx="3">
            <a:schemeClr val="accent4"/>
          </a:fillRef>
          <a:effectRef idx="2">
            <a:schemeClr val="accent4"/>
          </a:effectRef>
          <a:fontRef idx="minor">
            <a:schemeClr val="lt1"/>
          </a:fontRef>
        </p:style>
        <p:txBody>
          <a:bodyPr anchor="ctr"/>
          <a:lstStyle/>
          <a:p>
            <a:pPr algn="l">
              <a:spcAft>
                <a:spcPct val="0"/>
              </a:spcAft>
              <a:defRPr/>
            </a:pPr>
            <a:endParaRPr lang="en-US" sz="1600" dirty="0">
              <a:solidFill>
                <a:srgbClr val="FFFFFF"/>
              </a:solidFill>
            </a:endParaRPr>
          </a:p>
        </p:txBody>
      </p:sp>
      <p:sp>
        <p:nvSpPr>
          <p:cNvPr id="57" name="Rounded Rectangle 56"/>
          <p:cNvSpPr/>
          <p:nvPr/>
        </p:nvSpPr>
        <p:spPr bwMode="auto">
          <a:xfrm>
            <a:off x="4234543" y="2375065"/>
            <a:ext cx="1436915" cy="605641"/>
          </a:xfrm>
          <a:prstGeom prst="roundRect">
            <a:avLst>
              <a:gd name="adj" fmla="val 11360"/>
            </a:avLst>
          </a:prstGeom>
          <a:gradFill>
            <a:gsLst>
              <a:gs pos="0">
                <a:schemeClr val="bg1">
                  <a:lumMod val="75000"/>
                </a:schemeClr>
              </a:gs>
              <a:gs pos="100000">
                <a:schemeClr val="bg1">
                  <a:lumMod val="95000"/>
                </a:schemeClr>
              </a:gs>
            </a:gsLst>
          </a:gradFill>
          <a:ln w="12700">
            <a:solidFill>
              <a:srgbClr val="A6A6A6"/>
            </a:solidFill>
            <a:headEnd type="none" w="med" len="med"/>
            <a:tailEnd type="none" w="med" len="med"/>
          </a:ln>
          <a:effectLst>
            <a:outerShdw blurRad="50800" dist="25400" dir="5400000" sx="99000" sy="99000" algn="t" rotWithShape="0">
              <a:prstClr val="black">
                <a:alpha val="40000"/>
              </a:prstClr>
            </a:outerShdw>
          </a:effectLst>
          <a:scene3d>
            <a:camera prst="orthographicFront"/>
            <a:lightRig rig="threePt" dir="t"/>
          </a:scene3d>
          <a:sp3d>
            <a:bevelT w="31750" h="12700"/>
          </a:sp3d>
        </p:spPr>
        <p:style>
          <a:lnRef idx="1">
            <a:schemeClr val="accent4"/>
          </a:lnRef>
          <a:fillRef idx="3">
            <a:schemeClr val="accent4"/>
          </a:fillRef>
          <a:effectRef idx="2">
            <a:schemeClr val="accent4"/>
          </a:effectRef>
          <a:fontRef idx="minor">
            <a:schemeClr val="lt1"/>
          </a:fontRef>
        </p:style>
        <p:txBody>
          <a:bodyPr anchor="ctr"/>
          <a:lstStyle/>
          <a:p>
            <a:pPr algn="l">
              <a:spcAft>
                <a:spcPct val="0"/>
              </a:spcAft>
              <a:defRPr/>
            </a:pPr>
            <a:endParaRPr lang="en-US" sz="1600" dirty="0">
              <a:solidFill>
                <a:srgbClr val="FFFFFF"/>
              </a:solidFill>
            </a:endParaRPr>
          </a:p>
        </p:txBody>
      </p:sp>
      <p:sp>
        <p:nvSpPr>
          <p:cNvPr id="46" name="Rounded Rectangle 45"/>
          <p:cNvSpPr/>
          <p:nvPr/>
        </p:nvSpPr>
        <p:spPr bwMode="auto">
          <a:xfrm>
            <a:off x="992579" y="5379523"/>
            <a:ext cx="1417320" cy="320040"/>
          </a:xfrm>
          <a:prstGeom prst="roundRect">
            <a:avLst/>
          </a:prstGeom>
          <a:gradFill>
            <a:gsLst>
              <a:gs pos="0">
                <a:srgbClr val="037BB1"/>
              </a:gs>
              <a:gs pos="83000">
                <a:srgbClr val="52AEDC"/>
              </a:gs>
            </a:gsLst>
          </a:gradFill>
          <a:ln w="12700">
            <a:solidFill>
              <a:schemeClr val="accent1">
                <a:lumMod val="75000"/>
              </a:schemeClr>
            </a:solidFill>
            <a:headEnd type="none" w="med" len="med"/>
            <a:tailEnd type="none" w="med" len="med"/>
          </a:ln>
          <a:effectLst>
            <a:outerShdw blurRad="50800" dist="25400" dir="5400000" sx="99000" sy="99000" algn="t" rotWithShape="0">
              <a:prstClr val="black">
                <a:alpha val="40000"/>
              </a:prstClr>
            </a:outerShdw>
          </a:effectLst>
          <a:scene3d>
            <a:camera prst="orthographicFront"/>
            <a:lightRig rig="threePt" dir="t"/>
          </a:scene3d>
          <a:sp3d>
            <a:bevelT w="38100" h="12700"/>
          </a:sp3d>
        </p:spPr>
        <p:style>
          <a:lnRef idx="1">
            <a:schemeClr val="accent4"/>
          </a:lnRef>
          <a:fillRef idx="3">
            <a:schemeClr val="accent4"/>
          </a:fillRef>
          <a:effectRef idx="2">
            <a:schemeClr val="accent4"/>
          </a:effectRef>
          <a:fontRef idx="minor">
            <a:schemeClr val="lt1"/>
          </a:fontRef>
        </p:style>
        <p:txBody>
          <a:bodyPr anchor="ctr"/>
          <a:lstStyle/>
          <a:p>
            <a:pPr algn="l">
              <a:spcAft>
                <a:spcPct val="0"/>
              </a:spcAft>
              <a:defRPr/>
            </a:pPr>
            <a:endParaRPr lang="en-US" sz="1600" dirty="0">
              <a:solidFill>
                <a:srgbClr val="FFFFFF"/>
              </a:solidFill>
            </a:endParaRPr>
          </a:p>
        </p:txBody>
      </p:sp>
      <p:sp>
        <p:nvSpPr>
          <p:cNvPr id="47" name="Rounded Rectangle 46"/>
          <p:cNvSpPr/>
          <p:nvPr/>
        </p:nvSpPr>
        <p:spPr bwMode="auto">
          <a:xfrm>
            <a:off x="992579" y="4987635"/>
            <a:ext cx="1417320" cy="320040"/>
          </a:xfrm>
          <a:prstGeom prst="roundRect">
            <a:avLst/>
          </a:prstGeom>
          <a:gradFill flip="none" rotWithShape="1">
            <a:gsLst>
              <a:gs pos="99000">
                <a:srgbClr val="AAD26B"/>
              </a:gs>
              <a:gs pos="0">
                <a:srgbClr val="6C9E3B"/>
              </a:gs>
            </a:gsLst>
            <a:lin ang="16200000" scaled="0"/>
            <a:tileRect/>
          </a:gradFill>
          <a:ln w="12700">
            <a:solidFill>
              <a:srgbClr val="689739"/>
            </a:solidFill>
            <a:headEnd type="none" w="med" len="med"/>
            <a:tailEnd type="none" w="med" len="med"/>
          </a:ln>
          <a:effectLst>
            <a:outerShdw blurRad="50800" dist="25400" dir="5400000" sx="99000" sy="99000" algn="t" rotWithShape="0">
              <a:prstClr val="black">
                <a:alpha val="30000"/>
              </a:prstClr>
            </a:outerShdw>
          </a:effectLst>
          <a:scene3d>
            <a:camera prst="orthographicFront"/>
            <a:lightRig rig="threePt" dir="t"/>
          </a:scene3d>
          <a:sp3d>
            <a:bevelT w="31750" h="12700"/>
          </a:sp3d>
        </p:spPr>
        <p:style>
          <a:lnRef idx="1">
            <a:schemeClr val="accent4"/>
          </a:lnRef>
          <a:fillRef idx="3">
            <a:schemeClr val="accent4"/>
          </a:fillRef>
          <a:effectRef idx="2">
            <a:schemeClr val="accent4"/>
          </a:effectRef>
          <a:fontRef idx="minor">
            <a:schemeClr val="lt1"/>
          </a:fontRef>
        </p:style>
        <p:txBody>
          <a:bodyPr anchor="ctr"/>
          <a:lstStyle/>
          <a:p>
            <a:pPr algn="l">
              <a:spcAft>
                <a:spcPct val="0"/>
              </a:spcAft>
              <a:defRPr/>
            </a:pPr>
            <a:endParaRPr lang="en-US" sz="1600" dirty="0">
              <a:solidFill>
                <a:srgbClr val="FFFFFF"/>
              </a:solidFill>
            </a:endParaRPr>
          </a:p>
        </p:txBody>
      </p:sp>
      <p:sp>
        <p:nvSpPr>
          <p:cNvPr id="49" name="Rounded Rectangle 48"/>
          <p:cNvSpPr/>
          <p:nvPr/>
        </p:nvSpPr>
        <p:spPr bwMode="auto">
          <a:xfrm>
            <a:off x="2491839" y="5379523"/>
            <a:ext cx="1417320" cy="320040"/>
          </a:xfrm>
          <a:prstGeom prst="roundRect">
            <a:avLst/>
          </a:prstGeom>
          <a:gradFill>
            <a:gsLst>
              <a:gs pos="0">
                <a:srgbClr val="037BB1"/>
              </a:gs>
              <a:gs pos="83000">
                <a:srgbClr val="52AEDC"/>
              </a:gs>
            </a:gsLst>
          </a:gradFill>
          <a:ln w="12700">
            <a:solidFill>
              <a:schemeClr val="accent1">
                <a:lumMod val="75000"/>
              </a:schemeClr>
            </a:solidFill>
            <a:headEnd type="none" w="med" len="med"/>
            <a:tailEnd type="none" w="med" len="med"/>
          </a:ln>
          <a:effectLst>
            <a:outerShdw blurRad="50800" dist="25400" dir="5400000" sx="99000" sy="99000" algn="t" rotWithShape="0">
              <a:prstClr val="black">
                <a:alpha val="40000"/>
              </a:prstClr>
            </a:outerShdw>
          </a:effectLst>
          <a:scene3d>
            <a:camera prst="orthographicFront"/>
            <a:lightRig rig="threePt" dir="t"/>
          </a:scene3d>
          <a:sp3d>
            <a:bevelT w="38100" h="12700"/>
          </a:sp3d>
        </p:spPr>
        <p:style>
          <a:lnRef idx="1">
            <a:schemeClr val="accent4"/>
          </a:lnRef>
          <a:fillRef idx="3">
            <a:schemeClr val="accent4"/>
          </a:fillRef>
          <a:effectRef idx="2">
            <a:schemeClr val="accent4"/>
          </a:effectRef>
          <a:fontRef idx="minor">
            <a:schemeClr val="lt1"/>
          </a:fontRef>
        </p:style>
        <p:txBody>
          <a:bodyPr anchor="ctr"/>
          <a:lstStyle/>
          <a:p>
            <a:pPr algn="l">
              <a:spcAft>
                <a:spcPct val="0"/>
              </a:spcAft>
              <a:defRPr/>
            </a:pPr>
            <a:endParaRPr lang="en-US" sz="1600" dirty="0">
              <a:solidFill>
                <a:srgbClr val="FFFFFF"/>
              </a:solidFill>
            </a:endParaRPr>
          </a:p>
        </p:txBody>
      </p:sp>
      <p:sp>
        <p:nvSpPr>
          <p:cNvPr id="50" name="Rounded Rectangle 49"/>
          <p:cNvSpPr/>
          <p:nvPr/>
        </p:nvSpPr>
        <p:spPr bwMode="auto">
          <a:xfrm>
            <a:off x="2491839" y="4987635"/>
            <a:ext cx="1417320" cy="320040"/>
          </a:xfrm>
          <a:prstGeom prst="roundRect">
            <a:avLst/>
          </a:prstGeom>
          <a:gradFill flip="none" rotWithShape="1">
            <a:gsLst>
              <a:gs pos="99000">
                <a:srgbClr val="AAD26B"/>
              </a:gs>
              <a:gs pos="0">
                <a:srgbClr val="6C9E3B"/>
              </a:gs>
            </a:gsLst>
            <a:lin ang="16200000" scaled="0"/>
            <a:tileRect/>
          </a:gradFill>
          <a:ln w="12700">
            <a:solidFill>
              <a:srgbClr val="689739"/>
            </a:solidFill>
            <a:headEnd type="none" w="med" len="med"/>
            <a:tailEnd type="none" w="med" len="med"/>
          </a:ln>
          <a:effectLst>
            <a:outerShdw blurRad="50800" dist="25400" dir="5400000" sx="99000" sy="99000" algn="t" rotWithShape="0">
              <a:prstClr val="black">
                <a:alpha val="30000"/>
              </a:prstClr>
            </a:outerShdw>
          </a:effectLst>
          <a:scene3d>
            <a:camera prst="orthographicFront"/>
            <a:lightRig rig="threePt" dir="t"/>
          </a:scene3d>
          <a:sp3d>
            <a:bevelT w="31750" h="12700"/>
          </a:sp3d>
        </p:spPr>
        <p:style>
          <a:lnRef idx="1">
            <a:schemeClr val="accent4"/>
          </a:lnRef>
          <a:fillRef idx="3">
            <a:schemeClr val="accent4"/>
          </a:fillRef>
          <a:effectRef idx="2">
            <a:schemeClr val="accent4"/>
          </a:effectRef>
          <a:fontRef idx="minor">
            <a:schemeClr val="lt1"/>
          </a:fontRef>
        </p:style>
        <p:txBody>
          <a:bodyPr anchor="ctr"/>
          <a:lstStyle/>
          <a:p>
            <a:pPr algn="l">
              <a:spcAft>
                <a:spcPct val="0"/>
              </a:spcAft>
              <a:defRPr/>
            </a:pPr>
            <a:endParaRPr lang="en-US" sz="1600" dirty="0">
              <a:solidFill>
                <a:srgbClr val="FFFFFF"/>
              </a:solidFill>
            </a:endParaRPr>
          </a:p>
        </p:txBody>
      </p:sp>
      <p:sp>
        <p:nvSpPr>
          <p:cNvPr id="51" name="Rounded Rectangle 50"/>
          <p:cNvSpPr/>
          <p:nvPr/>
        </p:nvSpPr>
        <p:spPr bwMode="auto">
          <a:xfrm>
            <a:off x="4437413" y="5379523"/>
            <a:ext cx="1417320" cy="320040"/>
          </a:xfrm>
          <a:prstGeom prst="roundRect">
            <a:avLst/>
          </a:prstGeom>
          <a:gradFill>
            <a:gsLst>
              <a:gs pos="0">
                <a:srgbClr val="037BB1"/>
              </a:gs>
              <a:gs pos="83000">
                <a:srgbClr val="52AEDC"/>
              </a:gs>
            </a:gsLst>
          </a:gradFill>
          <a:ln w="12700">
            <a:solidFill>
              <a:schemeClr val="accent1">
                <a:lumMod val="75000"/>
              </a:schemeClr>
            </a:solidFill>
            <a:headEnd type="none" w="med" len="med"/>
            <a:tailEnd type="none" w="med" len="med"/>
          </a:ln>
          <a:effectLst>
            <a:outerShdw blurRad="50800" dist="25400" dir="5400000" sx="99000" sy="99000" algn="t" rotWithShape="0">
              <a:prstClr val="black">
                <a:alpha val="40000"/>
              </a:prstClr>
            </a:outerShdw>
          </a:effectLst>
          <a:scene3d>
            <a:camera prst="orthographicFront"/>
            <a:lightRig rig="threePt" dir="t"/>
          </a:scene3d>
          <a:sp3d>
            <a:bevelT w="38100" h="12700"/>
          </a:sp3d>
        </p:spPr>
        <p:style>
          <a:lnRef idx="1">
            <a:schemeClr val="accent4"/>
          </a:lnRef>
          <a:fillRef idx="3">
            <a:schemeClr val="accent4"/>
          </a:fillRef>
          <a:effectRef idx="2">
            <a:schemeClr val="accent4"/>
          </a:effectRef>
          <a:fontRef idx="minor">
            <a:schemeClr val="lt1"/>
          </a:fontRef>
        </p:style>
        <p:txBody>
          <a:bodyPr anchor="ctr"/>
          <a:lstStyle/>
          <a:p>
            <a:pPr algn="l">
              <a:spcAft>
                <a:spcPct val="0"/>
              </a:spcAft>
              <a:defRPr/>
            </a:pPr>
            <a:endParaRPr lang="en-US" sz="1600" dirty="0">
              <a:solidFill>
                <a:srgbClr val="FFFFFF"/>
              </a:solidFill>
            </a:endParaRPr>
          </a:p>
        </p:txBody>
      </p:sp>
      <p:sp>
        <p:nvSpPr>
          <p:cNvPr id="52" name="Rounded Rectangle 51"/>
          <p:cNvSpPr/>
          <p:nvPr/>
        </p:nvSpPr>
        <p:spPr bwMode="auto">
          <a:xfrm>
            <a:off x="4437413" y="4987635"/>
            <a:ext cx="1417320" cy="320040"/>
          </a:xfrm>
          <a:prstGeom prst="roundRect">
            <a:avLst/>
          </a:prstGeom>
          <a:gradFill flip="none" rotWithShape="1">
            <a:gsLst>
              <a:gs pos="99000">
                <a:srgbClr val="AAD26B"/>
              </a:gs>
              <a:gs pos="0">
                <a:srgbClr val="6C9E3B"/>
              </a:gs>
            </a:gsLst>
            <a:lin ang="16200000" scaled="0"/>
            <a:tileRect/>
          </a:gradFill>
          <a:ln w="12700">
            <a:solidFill>
              <a:srgbClr val="689739"/>
            </a:solidFill>
            <a:headEnd type="none" w="med" len="med"/>
            <a:tailEnd type="none" w="med" len="med"/>
          </a:ln>
          <a:effectLst>
            <a:outerShdw blurRad="50800" dist="25400" dir="5400000" sx="99000" sy="99000" algn="t" rotWithShape="0">
              <a:prstClr val="black">
                <a:alpha val="30000"/>
              </a:prstClr>
            </a:outerShdw>
          </a:effectLst>
          <a:scene3d>
            <a:camera prst="orthographicFront"/>
            <a:lightRig rig="threePt" dir="t"/>
          </a:scene3d>
          <a:sp3d>
            <a:bevelT w="31750" h="12700"/>
          </a:sp3d>
        </p:spPr>
        <p:style>
          <a:lnRef idx="1">
            <a:schemeClr val="accent4"/>
          </a:lnRef>
          <a:fillRef idx="3">
            <a:schemeClr val="accent4"/>
          </a:fillRef>
          <a:effectRef idx="2">
            <a:schemeClr val="accent4"/>
          </a:effectRef>
          <a:fontRef idx="minor">
            <a:schemeClr val="lt1"/>
          </a:fontRef>
        </p:style>
        <p:txBody>
          <a:bodyPr anchor="ctr"/>
          <a:lstStyle/>
          <a:p>
            <a:pPr algn="l">
              <a:spcAft>
                <a:spcPct val="0"/>
              </a:spcAft>
              <a:defRPr/>
            </a:pPr>
            <a:endParaRPr lang="en-US" sz="1600" dirty="0">
              <a:solidFill>
                <a:srgbClr val="FFFFFF"/>
              </a:solidFill>
            </a:endParaRPr>
          </a:p>
        </p:txBody>
      </p:sp>
      <p:sp>
        <p:nvSpPr>
          <p:cNvPr id="14" name="Rectangle 2"/>
          <p:cNvSpPr>
            <a:spLocks noGrp="1" noChangeArrowheads="1"/>
          </p:cNvSpPr>
          <p:nvPr>
            <p:ph type="title"/>
          </p:nvPr>
        </p:nvSpPr>
        <p:spPr>
          <a:xfrm>
            <a:off x="374904" y="171450"/>
            <a:ext cx="8473821" cy="333375"/>
          </a:xfrm>
        </p:spPr>
        <p:txBody>
          <a:bodyPr/>
          <a:lstStyle/>
          <a:p>
            <a:r>
              <a:rPr lang="en-US" dirty="0" smtClean="0"/>
              <a:t>VMware </a:t>
            </a:r>
            <a:r>
              <a:rPr lang="en-US" smtClean="0"/>
              <a:t>vCloud</a:t>
            </a:r>
            <a:r>
              <a:rPr lang="en-US" dirty="0" smtClean="0"/>
              <a:t> Director</a:t>
            </a:r>
          </a:p>
        </p:txBody>
      </p:sp>
      <p:pic>
        <p:nvPicPr>
          <p:cNvPr id="8195" name="Picture 3" descr="C:\Users\Abject-3D\Desktop\VMWare Files\FINAL diagrams\Basic Virtualization\3D PNGs\VMW_10Q2_DGRM_Cloud_Director_R7_1.png"/>
          <p:cNvPicPr>
            <a:picLocks noChangeAspect="1" noChangeArrowheads="1"/>
          </p:cNvPicPr>
          <p:nvPr/>
        </p:nvPicPr>
        <p:blipFill>
          <a:blip r:embed="rId5"/>
          <a:srcRect/>
          <a:stretch>
            <a:fillRect/>
          </a:stretch>
        </p:blipFill>
        <p:spPr bwMode="auto">
          <a:xfrm>
            <a:off x="2081213" y="1019175"/>
            <a:ext cx="824812" cy="741574"/>
          </a:xfrm>
          <a:prstGeom prst="rect">
            <a:avLst/>
          </a:prstGeom>
          <a:noFill/>
        </p:spPr>
      </p:pic>
      <p:pic>
        <p:nvPicPr>
          <p:cNvPr id="8196" name="Picture 4" descr="C:\Users\Abject-3D\Desktop\VMWare Files\FINAL diagrams\Basic Virtualization\3D PNGs\VMW_10Q2_DGRM_Cloud_Director_R7_2.png"/>
          <p:cNvPicPr>
            <a:picLocks noChangeAspect="1" noChangeArrowheads="1"/>
          </p:cNvPicPr>
          <p:nvPr/>
        </p:nvPicPr>
        <p:blipFill>
          <a:blip r:embed="rId6"/>
          <a:srcRect/>
          <a:stretch>
            <a:fillRect/>
          </a:stretch>
        </p:blipFill>
        <p:spPr bwMode="auto">
          <a:xfrm>
            <a:off x="2871789" y="1414464"/>
            <a:ext cx="325386" cy="68104"/>
          </a:xfrm>
          <a:prstGeom prst="rect">
            <a:avLst/>
          </a:prstGeom>
          <a:noFill/>
        </p:spPr>
      </p:pic>
      <p:pic>
        <p:nvPicPr>
          <p:cNvPr id="8197" name="Picture 5" descr="C:\Users\Abject-3D\Desktop\VMWare Files\FINAL diagrams\Basic Virtualization\3D PNGs\VMW_10Q2_DGRM_Cloud_Director_R7_3.png"/>
          <p:cNvPicPr>
            <a:picLocks noChangeAspect="1" noChangeArrowheads="1"/>
          </p:cNvPicPr>
          <p:nvPr/>
        </p:nvPicPr>
        <p:blipFill>
          <a:blip r:embed="rId7"/>
          <a:srcRect/>
          <a:stretch>
            <a:fillRect/>
          </a:stretch>
        </p:blipFill>
        <p:spPr bwMode="auto">
          <a:xfrm>
            <a:off x="3233738" y="1019175"/>
            <a:ext cx="824812" cy="741574"/>
          </a:xfrm>
          <a:prstGeom prst="rect">
            <a:avLst/>
          </a:prstGeom>
          <a:noFill/>
        </p:spPr>
      </p:pic>
      <p:pic>
        <p:nvPicPr>
          <p:cNvPr id="8198" name="Picture 6" descr="C:\Users\Abject-3D\Desktop\VMWare Files\FINAL diagrams\Basic Virtualization\3D PNGs\VMW_10Q2_DGRM_Cloud_Director_R7_4.png"/>
          <p:cNvPicPr>
            <a:picLocks noChangeAspect="1" noChangeArrowheads="1"/>
          </p:cNvPicPr>
          <p:nvPr/>
        </p:nvPicPr>
        <p:blipFill>
          <a:blip r:embed="rId8"/>
          <a:srcRect/>
          <a:stretch>
            <a:fillRect/>
          </a:stretch>
        </p:blipFill>
        <p:spPr bwMode="auto">
          <a:xfrm>
            <a:off x="4333875" y="1033463"/>
            <a:ext cx="696171" cy="688604"/>
          </a:xfrm>
          <a:prstGeom prst="rect">
            <a:avLst/>
          </a:prstGeom>
          <a:noFill/>
        </p:spPr>
      </p:pic>
      <p:pic>
        <p:nvPicPr>
          <p:cNvPr id="8200" name="Picture 8" descr="C:\Users\Abject-3D\Desktop\VMWare Files\FINAL diagrams\Basic Virtualization\3D PNGs\VMW_10Q2_DGRM_Cloud_Director_R7_6.png"/>
          <p:cNvPicPr>
            <a:picLocks noChangeAspect="1" noChangeArrowheads="1"/>
          </p:cNvPicPr>
          <p:nvPr/>
        </p:nvPicPr>
        <p:blipFill>
          <a:blip r:embed="rId9"/>
          <a:srcRect/>
          <a:stretch>
            <a:fillRect/>
          </a:stretch>
        </p:blipFill>
        <p:spPr bwMode="auto">
          <a:xfrm>
            <a:off x="6248400" y="2962275"/>
            <a:ext cx="794544" cy="529696"/>
          </a:xfrm>
          <a:prstGeom prst="rect">
            <a:avLst/>
          </a:prstGeom>
          <a:noFill/>
        </p:spPr>
      </p:pic>
      <p:pic>
        <p:nvPicPr>
          <p:cNvPr id="8201" name="Picture 9" descr="C:\Users\Abject-3D\Desktop\VMWare Files\FINAL diagrams\Basic Virtualization\3D PNGs\VMW_10Q2_DGRM_Cloud_Director_R7_7.png"/>
          <p:cNvPicPr>
            <a:picLocks noChangeAspect="1" noChangeArrowheads="1"/>
          </p:cNvPicPr>
          <p:nvPr/>
        </p:nvPicPr>
        <p:blipFill>
          <a:blip r:embed="rId10"/>
          <a:srcRect/>
          <a:stretch>
            <a:fillRect/>
          </a:stretch>
        </p:blipFill>
        <p:spPr bwMode="auto">
          <a:xfrm>
            <a:off x="7348539" y="2619375"/>
            <a:ext cx="1097228" cy="786977"/>
          </a:xfrm>
          <a:prstGeom prst="rect">
            <a:avLst/>
          </a:prstGeom>
          <a:noFill/>
        </p:spPr>
      </p:pic>
      <p:pic>
        <p:nvPicPr>
          <p:cNvPr id="8204" name="Picture 12" descr="C:\Users\Abject-3D\Desktop\VMWare Files\FINAL diagrams\Basic Virtualization\3D PNGs\VMW_10Q2_DGRM_Cloud_Director_R7_10.png"/>
          <p:cNvPicPr>
            <a:picLocks noChangeAspect="1" noChangeArrowheads="1"/>
          </p:cNvPicPr>
          <p:nvPr/>
        </p:nvPicPr>
        <p:blipFill>
          <a:blip r:embed="rId11"/>
          <a:srcRect/>
          <a:stretch>
            <a:fillRect/>
          </a:stretch>
        </p:blipFill>
        <p:spPr bwMode="auto">
          <a:xfrm>
            <a:off x="4019550" y="5314950"/>
            <a:ext cx="317819" cy="68104"/>
          </a:xfrm>
          <a:prstGeom prst="rect">
            <a:avLst/>
          </a:prstGeom>
          <a:noFill/>
        </p:spPr>
      </p:pic>
      <p:pic>
        <p:nvPicPr>
          <p:cNvPr id="8205" name="Picture 13" descr="C:\Users\Abject-3D\Desktop\VMWare Files\FINAL diagrams\Basic Virtualization\3D PNGs\VMW_10Q2_DGRM_Cloud_Director_R7_11.png"/>
          <p:cNvPicPr>
            <a:picLocks noChangeAspect="1" noChangeArrowheads="1"/>
          </p:cNvPicPr>
          <p:nvPr/>
        </p:nvPicPr>
        <p:blipFill>
          <a:blip r:embed="rId12"/>
          <a:srcRect/>
          <a:stretch>
            <a:fillRect/>
          </a:stretch>
        </p:blipFill>
        <p:spPr bwMode="auto">
          <a:xfrm>
            <a:off x="1419225" y="2600325"/>
            <a:ext cx="961021" cy="325385"/>
          </a:xfrm>
          <a:prstGeom prst="rect">
            <a:avLst/>
          </a:prstGeom>
          <a:noFill/>
        </p:spPr>
      </p:pic>
      <p:pic>
        <p:nvPicPr>
          <p:cNvPr id="8212" name="Picture 20" descr="C:\Users\Abject-3D\Desktop\VMWare Files\FINAL diagrams\Basic Virtualization\3D PNGs\VMW_10Q2_DGRM_Cloud_Director_R7_18.png"/>
          <p:cNvPicPr>
            <a:picLocks noChangeAspect="1" noChangeArrowheads="1"/>
          </p:cNvPicPr>
          <p:nvPr/>
        </p:nvPicPr>
        <p:blipFill>
          <a:blip r:embed="rId13"/>
          <a:srcRect/>
          <a:stretch>
            <a:fillRect/>
          </a:stretch>
        </p:blipFill>
        <p:spPr bwMode="auto">
          <a:xfrm>
            <a:off x="3286125" y="4324350"/>
            <a:ext cx="317819" cy="68104"/>
          </a:xfrm>
          <a:prstGeom prst="rect">
            <a:avLst/>
          </a:prstGeom>
          <a:noFill/>
        </p:spPr>
      </p:pic>
      <p:sp>
        <p:nvSpPr>
          <p:cNvPr id="42" name="Left-Right Arrow 41"/>
          <p:cNvSpPr/>
          <p:nvPr/>
        </p:nvSpPr>
        <p:spPr bwMode="auto">
          <a:xfrm>
            <a:off x="6008914" y="2476005"/>
            <a:ext cx="1335974" cy="313706"/>
          </a:xfrm>
          <a:prstGeom prst="leftRightArrow">
            <a:avLst>
              <a:gd name="adj1" fmla="val 50000"/>
              <a:gd name="adj2" fmla="val 63249"/>
            </a:avLst>
          </a:prstGeom>
          <a:gradFill>
            <a:gsLst>
              <a:gs pos="0">
                <a:srgbClr val="0A59D6"/>
              </a:gs>
              <a:gs pos="100000">
                <a:srgbClr val="1799EC"/>
              </a:gs>
            </a:gsLst>
          </a:gradFill>
          <a:ln>
            <a:solidFill>
              <a:srgbClr val="0070C0"/>
            </a:solidFill>
            <a:headEnd type="none" w="med" len="med"/>
            <a:tailEnd type="none" w="med" len="med"/>
          </a:ln>
          <a:effectLst>
            <a:outerShdw blurRad="50800" dist="38100" dir="5400000" algn="t" rotWithShape="0">
              <a:prstClr val="black">
                <a:alpha val="40000"/>
              </a:prstClr>
            </a:outerShdw>
          </a:effectLst>
          <a:scene3d>
            <a:camera prst="orthographicFront"/>
            <a:lightRig rig="threePt" dir="t"/>
          </a:scene3d>
          <a:sp3d>
            <a:bevelT w="25400" h="12700"/>
            <a:bevelB w="12700" h="12700"/>
          </a:sp3d>
        </p:spPr>
        <p:style>
          <a:lnRef idx="1">
            <a:schemeClr val="accent1"/>
          </a:lnRef>
          <a:fillRef idx="2">
            <a:schemeClr val="accent1"/>
          </a:fillRef>
          <a:effectRef idx="1">
            <a:schemeClr val="accent1"/>
          </a:effectRef>
          <a:fontRef idx="minor">
            <a:schemeClr val="dk1"/>
          </a:fontRef>
        </p:style>
        <p:txBody>
          <a:bodyPr anchor="ctr"/>
          <a:lstStyle/>
          <a:p>
            <a:pPr algn="ctr">
              <a:spcAft>
                <a:spcPct val="0"/>
              </a:spcAft>
              <a:defRPr/>
            </a:pPr>
            <a:r>
              <a:rPr lang="en-US" sz="700" b="1" dirty="0" smtClean="0">
                <a:solidFill>
                  <a:srgbClr val="FFFFFF"/>
                </a:solidFill>
              </a:rPr>
              <a:t> VMware </a:t>
            </a:r>
            <a:r>
              <a:rPr lang="en-US" sz="700" b="1" dirty="0" err="1" smtClean="0">
                <a:solidFill>
                  <a:srgbClr val="FFFFFF"/>
                </a:solidFill>
              </a:rPr>
              <a:t>vCloud</a:t>
            </a:r>
            <a:r>
              <a:rPr lang="en-US" sz="700" b="1" dirty="0" smtClean="0">
                <a:solidFill>
                  <a:srgbClr val="FFFFFF"/>
                </a:solidFill>
              </a:rPr>
              <a:t> API</a:t>
            </a:r>
            <a:endParaRPr lang="en-US" sz="700" b="1" dirty="0">
              <a:solidFill>
                <a:srgbClr val="FFFFFF"/>
              </a:solidFill>
            </a:endParaRPr>
          </a:p>
        </p:txBody>
      </p:sp>
      <p:pic>
        <p:nvPicPr>
          <p:cNvPr id="8208" name="Picture 16" descr="C:\Users\Abject-3D\Desktop\VMWare Files\FINAL diagrams\Basic Virtualization\3D PNGs\VMW_10Q2_DGRM_Cloud_Director_R7_14.png"/>
          <p:cNvPicPr>
            <a:picLocks noChangeAspect="1" noChangeArrowheads="1"/>
          </p:cNvPicPr>
          <p:nvPr/>
        </p:nvPicPr>
        <p:blipFill>
          <a:blip r:embed="rId14"/>
          <a:srcRect/>
          <a:stretch>
            <a:fillRect/>
          </a:stretch>
        </p:blipFill>
        <p:spPr bwMode="auto">
          <a:xfrm>
            <a:off x="2980955" y="3305175"/>
            <a:ext cx="219445" cy="257281"/>
          </a:xfrm>
          <a:prstGeom prst="rect">
            <a:avLst/>
          </a:prstGeom>
          <a:noFill/>
        </p:spPr>
      </p:pic>
      <p:pic>
        <p:nvPicPr>
          <p:cNvPr id="8209" name="Picture 17" descr="C:\Users\Abject-3D\Desktop\VMWare Files\FINAL diagrams\Basic Virtualization\3D PNGs\VMW_10Q2_DGRM_Cloud_Director_R7_15.png"/>
          <p:cNvPicPr>
            <a:picLocks noChangeAspect="1" noChangeArrowheads="1"/>
          </p:cNvPicPr>
          <p:nvPr/>
        </p:nvPicPr>
        <p:blipFill>
          <a:blip r:embed="rId15"/>
          <a:srcRect/>
          <a:stretch>
            <a:fillRect/>
          </a:stretch>
        </p:blipFill>
        <p:spPr bwMode="auto">
          <a:xfrm>
            <a:off x="3657600" y="3305175"/>
            <a:ext cx="219445" cy="257281"/>
          </a:xfrm>
          <a:prstGeom prst="rect">
            <a:avLst/>
          </a:prstGeom>
          <a:noFill/>
        </p:spPr>
      </p:pic>
      <p:sp>
        <p:nvSpPr>
          <p:cNvPr id="58" name="TextBox 57"/>
          <p:cNvSpPr txBox="1"/>
          <p:nvPr/>
        </p:nvSpPr>
        <p:spPr>
          <a:xfrm>
            <a:off x="1752600" y="1295400"/>
            <a:ext cx="538930" cy="246221"/>
          </a:xfrm>
          <a:prstGeom prst="rect">
            <a:avLst/>
          </a:prstGeom>
          <a:noFill/>
        </p:spPr>
        <p:txBody>
          <a:bodyPr wrap="none" rtlCol="0">
            <a:spAutoFit/>
          </a:bodyPr>
          <a:lstStyle/>
          <a:p>
            <a:pPr algn="l"/>
            <a:r>
              <a:rPr lang="en-US" sz="1000" b="1" dirty="0" smtClean="0">
                <a:solidFill>
                  <a:srgbClr val="333333"/>
                </a:solidFill>
                <a:latin typeface="+mn-lt"/>
                <a:ea typeface="+mn-ea"/>
              </a:rPr>
              <a:t>Users</a:t>
            </a:r>
          </a:p>
        </p:txBody>
      </p:sp>
      <p:sp>
        <p:nvSpPr>
          <p:cNvPr id="59" name="TextBox 58"/>
          <p:cNvSpPr txBox="1"/>
          <p:nvPr/>
        </p:nvSpPr>
        <p:spPr>
          <a:xfrm>
            <a:off x="4800600" y="1314450"/>
            <a:ext cx="298480" cy="246221"/>
          </a:xfrm>
          <a:prstGeom prst="rect">
            <a:avLst/>
          </a:prstGeom>
          <a:noFill/>
        </p:spPr>
        <p:txBody>
          <a:bodyPr wrap="none" rtlCol="0">
            <a:spAutoFit/>
          </a:bodyPr>
          <a:lstStyle/>
          <a:p>
            <a:pPr algn="l"/>
            <a:r>
              <a:rPr lang="en-US" sz="1000" b="1" dirty="0" smtClean="0">
                <a:solidFill>
                  <a:srgbClr val="333333"/>
                </a:solidFill>
                <a:latin typeface="+mn-lt"/>
                <a:ea typeface="+mn-ea"/>
              </a:rPr>
              <a:t>IT</a:t>
            </a:r>
          </a:p>
        </p:txBody>
      </p:sp>
      <p:sp>
        <p:nvSpPr>
          <p:cNvPr id="60" name="TextBox 59"/>
          <p:cNvSpPr txBox="1"/>
          <p:nvPr/>
        </p:nvSpPr>
        <p:spPr>
          <a:xfrm>
            <a:off x="2047875" y="933450"/>
            <a:ext cx="856325" cy="215444"/>
          </a:xfrm>
          <a:prstGeom prst="rect">
            <a:avLst/>
          </a:prstGeom>
          <a:noFill/>
        </p:spPr>
        <p:txBody>
          <a:bodyPr wrap="none" rtlCol="0">
            <a:spAutoFit/>
          </a:bodyPr>
          <a:lstStyle/>
          <a:p>
            <a:r>
              <a:rPr lang="en-US" sz="800" dirty="0" smtClean="0">
                <a:solidFill>
                  <a:srgbClr val="333333"/>
                </a:solidFill>
                <a:latin typeface="+mn-lt"/>
                <a:ea typeface="+mn-ea"/>
              </a:rPr>
              <a:t>Organization 1</a:t>
            </a:r>
          </a:p>
        </p:txBody>
      </p:sp>
      <p:sp>
        <p:nvSpPr>
          <p:cNvPr id="61" name="TextBox 60"/>
          <p:cNvSpPr txBox="1"/>
          <p:nvPr/>
        </p:nvSpPr>
        <p:spPr>
          <a:xfrm>
            <a:off x="3190875" y="933450"/>
            <a:ext cx="883575" cy="215444"/>
          </a:xfrm>
          <a:prstGeom prst="rect">
            <a:avLst/>
          </a:prstGeom>
          <a:noFill/>
        </p:spPr>
        <p:txBody>
          <a:bodyPr wrap="none" rtlCol="0">
            <a:spAutoFit/>
          </a:bodyPr>
          <a:lstStyle/>
          <a:p>
            <a:r>
              <a:rPr lang="en-US" sz="800" dirty="0" smtClean="0">
                <a:solidFill>
                  <a:srgbClr val="333333"/>
                </a:solidFill>
                <a:latin typeface="+mn-lt"/>
                <a:ea typeface="+mn-ea"/>
              </a:rPr>
              <a:t>Organization </a:t>
            </a:r>
            <a:r>
              <a:rPr lang="en-US" sz="800" i="1" dirty="0" smtClean="0">
                <a:solidFill>
                  <a:srgbClr val="333333"/>
                </a:solidFill>
                <a:latin typeface="+mn-lt"/>
                <a:ea typeface="+mn-ea"/>
              </a:rPr>
              <a:t>m</a:t>
            </a:r>
          </a:p>
        </p:txBody>
      </p:sp>
      <p:sp>
        <p:nvSpPr>
          <p:cNvPr id="62" name="TextBox 61"/>
          <p:cNvSpPr txBox="1"/>
          <p:nvPr/>
        </p:nvSpPr>
        <p:spPr>
          <a:xfrm>
            <a:off x="7429500" y="2286000"/>
            <a:ext cx="1037463" cy="246221"/>
          </a:xfrm>
          <a:prstGeom prst="rect">
            <a:avLst/>
          </a:prstGeom>
          <a:noFill/>
        </p:spPr>
        <p:txBody>
          <a:bodyPr wrap="none" rtlCol="0">
            <a:spAutoFit/>
          </a:bodyPr>
          <a:lstStyle/>
          <a:p>
            <a:r>
              <a:rPr lang="en-US" sz="1000" b="1" dirty="0" smtClean="0">
                <a:solidFill>
                  <a:srgbClr val="333333"/>
                </a:solidFill>
                <a:latin typeface="+mn-lt"/>
                <a:ea typeface="+mn-ea"/>
              </a:rPr>
              <a:t>Public Clouds</a:t>
            </a:r>
          </a:p>
        </p:txBody>
      </p:sp>
      <p:sp>
        <p:nvSpPr>
          <p:cNvPr id="63" name="TextBox 62"/>
          <p:cNvSpPr txBox="1"/>
          <p:nvPr/>
        </p:nvSpPr>
        <p:spPr>
          <a:xfrm>
            <a:off x="6200775" y="3514725"/>
            <a:ext cx="877164" cy="461665"/>
          </a:xfrm>
          <a:prstGeom prst="rect">
            <a:avLst/>
          </a:prstGeom>
          <a:noFill/>
        </p:spPr>
        <p:txBody>
          <a:bodyPr wrap="none" rtlCol="0">
            <a:spAutoFit/>
          </a:bodyPr>
          <a:lstStyle/>
          <a:p>
            <a:pPr algn="ctr"/>
            <a:r>
              <a:rPr lang="en-US" sz="800" b="1" dirty="0" smtClean="0">
                <a:solidFill>
                  <a:srgbClr val="333333"/>
                </a:solidFill>
                <a:latin typeface="+mn-lt"/>
                <a:ea typeface="+mn-ea"/>
              </a:rPr>
              <a:t>Programmatic</a:t>
            </a:r>
          </a:p>
          <a:p>
            <a:pPr algn="ctr"/>
            <a:r>
              <a:rPr lang="en-US" sz="800" b="1" dirty="0" smtClean="0">
                <a:solidFill>
                  <a:srgbClr val="333333"/>
                </a:solidFill>
                <a:latin typeface="+mn-lt"/>
                <a:ea typeface="+mn-ea"/>
              </a:rPr>
              <a:t>Control and</a:t>
            </a:r>
          </a:p>
          <a:p>
            <a:pPr algn="ctr"/>
            <a:r>
              <a:rPr lang="en-US" sz="800" b="1" dirty="0" smtClean="0">
                <a:solidFill>
                  <a:srgbClr val="333333"/>
                </a:solidFill>
                <a:latin typeface="+mn-lt"/>
                <a:ea typeface="+mn-ea"/>
              </a:rPr>
              <a:t>Integrations</a:t>
            </a:r>
          </a:p>
        </p:txBody>
      </p:sp>
      <p:sp>
        <p:nvSpPr>
          <p:cNvPr id="65" name="TextBox 64"/>
          <p:cNvSpPr txBox="1"/>
          <p:nvPr/>
        </p:nvSpPr>
        <p:spPr>
          <a:xfrm>
            <a:off x="1524000" y="2371725"/>
            <a:ext cx="792205" cy="215444"/>
          </a:xfrm>
          <a:prstGeom prst="rect">
            <a:avLst/>
          </a:prstGeom>
          <a:noFill/>
        </p:spPr>
        <p:txBody>
          <a:bodyPr wrap="none" rtlCol="0">
            <a:spAutoFit/>
          </a:bodyPr>
          <a:lstStyle/>
          <a:p>
            <a:r>
              <a:rPr lang="en-US" sz="800" b="1" dirty="0" smtClean="0">
                <a:solidFill>
                  <a:srgbClr val="333333"/>
                </a:solidFill>
                <a:latin typeface="+mn-lt"/>
                <a:ea typeface="+mn-ea"/>
              </a:rPr>
              <a:t>User Portals</a:t>
            </a:r>
          </a:p>
        </p:txBody>
      </p:sp>
      <p:sp>
        <p:nvSpPr>
          <p:cNvPr id="66" name="TextBox 65"/>
          <p:cNvSpPr txBox="1"/>
          <p:nvPr/>
        </p:nvSpPr>
        <p:spPr>
          <a:xfrm>
            <a:off x="2698920" y="5829300"/>
            <a:ext cx="1468672" cy="246221"/>
          </a:xfrm>
          <a:prstGeom prst="rect">
            <a:avLst/>
          </a:prstGeom>
          <a:noFill/>
        </p:spPr>
        <p:txBody>
          <a:bodyPr wrap="none" rtlCol="0">
            <a:spAutoFit/>
          </a:bodyPr>
          <a:lstStyle/>
          <a:p>
            <a:r>
              <a:rPr lang="en-US" sz="1000" b="1" dirty="0" smtClean="0">
                <a:solidFill>
                  <a:srgbClr val="333333"/>
                </a:solidFill>
                <a:latin typeface="+mn-lt"/>
                <a:ea typeface="+mn-ea"/>
              </a:rPr>
              <a:t>Secure Private Cloud</a:t>
            </a:r>
          </a:p>
        </p:txBody>
      </p:sp>
      <p:sp>
        <p:nvSpPr>
          <p:cNvPr id="67" name="TextBox 66"/>
          <p:cNvSpPr txBox="1"/>
          <p:nvPr/>
        </p:nvSpPr>
        <p:spPr>
          <a:xfrm>
            <a:off x="4657725" y="2371725"/>
            <a:ext cx="591829" cy="215444"/>
          </a:xfrm>
          <a:prstGeom prst="rect">
            <a:avLst/>
          </a:prstGeom>
          <a:noFill/>
        </p:spPr>
        <p:txBody>
          <a:bodyPr wrap="none" rtlCol="0">
            <a:spAutoFit/>
          </a:bodyPr>
          <a:lstStyle/>
          <a:p>
            <a:r>
              <a:rPr lang="en-US" sz="800" b="1" dirty="0" smtClean="0">
                <a:solidFill>
                  <a:srgbClr val="333333"/>
                </a:solidFill>
                <a:latin typeface="+mn-lt"/>
                <a:ea typeface="+mn-ea"/>
              </a:rPr>
              <a:t>Security</a:t>
            </a:r>
          </a:p>
        </p:txBody>
      </p:sp>
      <p:sp>
        <p:nvSpPr>
          <p:cNvPr id="68" name="TextBox 67"/>
          <p:cNvSpPr txBox="1"/>
          <p:nvPr/>
        </p:nvSpPr>
        <p:spPr>
          <a:xfrm>
            <a:off x="3168898" y="3286125"/>
            <a:ext cx="529311" cy="307777"/>
          </a:xfrm>
          <a:prstGeom prst="rect">
            <a:avLst/>
          </a:prstGeom>
          <a:noFill/>
        </p:spPr>
        <p:txBody>
          <a:bodyPr wrap="none" rtlCol="0">
            <a:spAutoFit/>
          </a:bodyPr>
          <a:lstStyle/>
          <a:p>
            <a:pPr algn="ctr"/>
            <a:r>
              <a:rPr lang="en-US" sz="700" b="1" dirty="0" smtClean="0">
                <a:solidFill>
                  <a:srgbClr val="333333"/>
                </a:solidFill>
                <a:latin typeface="+mn-lt"/>
                <a:ea typeface="+mn-ea"/>
              </a:rPr>
              <a:t>VMware</a:t>
            </a:r>
            <a:br>
              <a:rPr lang="en-US" sz="700" b="1" dirty="0" smtClean="0">
                <a:solidFill>
                  <a:srgbClr val="333333"/>
                </a:solidFill>
                <a:latin typeface="+mn-lt"/>
                <a:ea typeface="+mn-ea"/>
              </a:rPr>
            </a:br>
            <a:r>
              <a:rPr lang="en-US" sz="700" b="1" dirty="0" err="1" smtClean="0">
                <a:solidFill>
                  <a:srgbClr val="333333"/>
                </a:solidFill>
                <a:latin typeface="+mn-lt"/>
                <a:ea typeface="+mn-ea"/>
              </a:rPr>
              <a:t>vShield</a:t>
            </a:r>
            <a:endParaRPr lang="en-US" sz="700" b="1" dirty="0" smtClean="0">
              <a:solidFill>
                <a:srgbClr val="333333"/>
              </a:solidFill>
              <a:latin typeface="+mn-lt"/>
              <a:ea typeface="+mn-ea"/>
            </a:endParaRPr>
          </a:p>
        </p:txBody>
      </p:sp>
      <p:sp>
        <p:nvSpPr>
          <p:cNvPr id="69" name="TextBox 68"/>
          <p:cNvSpPr txBox="1"/>
          <p:nvPr/>
        </p:nvSpPr>
        <p:spPr>
          <a:xfrm>
            <a:off x="1390650" y="3228975"/>
            <a:ext cx="1483098" cy="215444"/>
          </a:xfrm>
          <a:prstGeom prst="rect">
            <a:avLst/>
          </a:prstGeom>
          <a:noFill/>
        </p:spPr>
        <p:txBody>
          <a:bodyPr wrap="none" rtlCol="0">
            <a:spAutoFit/>
          </a:bodyPr>
          <a:lstStyle/>
          <a:p>
            <a:r>
              <a:rPr lang="en-US" sz="800" b="1" dirty="0" smtClean="0">
                <a:solidFill>
                  <a:srgbClr val="333333"/>
                </a:solidFill>
                <a:latin typeface="+mn-lt"/>
                <a:ea typeface="+mn-ea"/>
              </a:rPr>
              <a:t>Virtual Datacenter 1 (Gold)</a:t>
            </a:r>
          </a:p>
        </p:txBody>
      </p:sp>
      <p:sp>
        <p:nvSpPr>
          <p:cNvPr id="70" name="TextBox 69"/>
          <p:cNvSpPr txBox="1"/>
          <p:nvPr/>
        </p:nvSpPr>
        <p:spPr>
          <a:xfrm>
            <a:off x="3971925" y="3228975"/>
            <a:ext cx="1535998" cy="215444"/>
          </a:xfrm>
          <a:prstGeom prst="rect">
            <a:avLst/>
          </a:prstGeom>
          <a:noFill/>
        </p:spPr>
        <p:txBody>
          <a:bodyPr wrap="none" rtlCol="0">
            <a:spAutoFit/>
          </a:bodyPr>
          <a:lstStyle/>
          <a:p>
            <a:r>
              <a:rPr lang="en-US" sz="800" b="1" dirty="0" smtClean="0">
                <a:solidFill>
                  <a:srgbClr val="333333"/>
                </a:solidFill>
                <a:latin typeface="+mn-lt"/>
                <a:ea typeface="+mn-ea"/>
              </a:rPr>
              <a:t>Virtual Datacenter </a:t>
            </a:r>
            <a:r>
              <a:rPr lang="en-US" sz="800" b="1" i="1" dirty="0" smtClean="0">
                <a:solidFill>
                  <a:srgbClr val="333333"/>
                </a:solidFill>
                <a:latin typeface="+mn-lt"/>
                <a:ea typeface="+mn-ea"/>
              </a:rPr>
              <a:t>n</a:t>
            </a:r>
            <a:r>
              <a:rPr lang="en-US" sz="800" b="1" dirty="0" smtClean="0">
                <a:solidFill>
                  <a:srgbClr val="333333"/>
                </a:solidFill>
                <a:latin typeface="+mn-lt"/>
                <a:ea typeface="+mn-ea"/>
              </a:rPr>
              <a:t> (Silver)</a:t>
            </a:r>
          </a:p>
        </p:txBody>
      </p:sp>
      <p:sp>
        <p:nvSpPr>
          <p:cNvPr id="71" name="TextBox 70"/>
          <p:cNvSpPr txBox="1"/>
          <p:nvPr/>
        </p:nvSpPr>
        <p:spPr>
          <a:xfrm>
            <a:off x="2452058" y="2000250"/>
            <a:ext cx="1962397" cy="276999"/>
          </a:xfrm>
          <a:prstGeom prst="rect">
            <a:avLst/>
          </a:prstGeom>
          <a:noFill/>
        </p:spPr>
        <p:txBody>
          <a:bodyPr wrap="none" rtlCol="0">
            <a:spAutoFit/>
          </a:bodyPr>
          <a:lstStyle/>
          <a:p>
            <a:pPr algn="ctr"/>
            <a:r>
              <a:rPr lang="en-US" sz="1200" b="1" dirty="0" smtClean="0">
                <a:solidFill>
                  <a:schemeClr val="bg1"/>
                </a:solidFill>
                <a:latin typeface="+mn-lt"/>
                <a:ea typeface="+mn-ea"/>
              </a:rPr>
              <a:t>VMware </a:t>
            </a:r>
            <a:r>
              <a:rPr lang="en-US" sz="1200" b="1" dirty="0" err="1" smtClean="0">
                <a:solidFill>
                  <a:schemeClr val="bg1"/>
                </a:solidFill>
                <a:latin typeface="+mn-lt"/>
                <a:ea typeface="+mn-ea"/>
              </a:rPr>
              <a:t>vCloud</a:t>
            </a:r>
            <a:r>
              <a:rPr lang="en-US" sz="1200" b="1" dirty="0" smtClean="0">
                <a:solidFill>
                  <a:schemeClr val="bg1"/>
                </a:solidFill>
                <a:latin typeface="+mn-lt"/>
                <a:ea typeface="+mn-ea"/>
              </a:rPr>
              <a:t> Director</a:t>
            </a:r>
          </a:p>
        </p:txBody>
      </p:sp>
      <p:sp>
        <p:nvSpPr>
          <p:cNvPr id="72" name="TextBox 71"/>
          <p:cNvSpPr txBox="1"/>
          <p:nvPr/>
        </p:nvSpPr>
        <p:spPr>
          <a:xfrm>
            <a:off x="1152525" y="4943415"/>
            <a:ext cx="1091966" cy="400110"/>
          </a:xfrm>
          <a:prstGeom prst="rect">
            <a:avLst/>
          </a:prstGeom>
          <a:noFill/>
        </p:spPr>
        <p:txBody>
          <a:bodyPr wrap="none" rtlCol="0">
            <a:spAutoFit/>
          </a:bodyPr>
          <a:lstStyle/>
          <a:p>
            <a:pPr algn="ctr"/>
            <a:r>
              <a:rPr lang="en-US" sz="1000" b="1" dirty="0" smtClean="0">
                <a:solidFill>
                  <a:schemeClr val="bg1"/>
                </a:solidFill>
                <a:latin typeface="+mn-lt"/>
                <a:ea typeface="+mn-ea"/>
              </a:rPr>
              <a:t>VMware</a:t>
            </a:r>
          </a:p>
          <a:p>
            <a:pPr algn="ctr"/>
            <a:r>
              <a:rPr lang="en-US" sz="1000" b="1" dirty="0" smtClean="0">
                <a:solidFill>
                  <a:schemeClr val="bg1"/>
                </a:solidFill>
                <a:latin typeface="+mn-lt"/>
                <a:ea typeface="+mn-ea"/>
              </a:rPr>
              <a:t>vCenter Server</a:t>
            </a:r>
          </a:p>
        </p:txBody>
      </p:sp>
      <p:sp>
        <p:nvSpPr>
          <p:cNvPr id="73" name="TextBox 72"/>
          <p:cNvSpPr txBox="1"/>
          <p:nvPr/>
        </p:nvSpPr>
        <p:spPr>
          <a:xfrm>
            <a:off x="2628900" y="4943415"/>
            <a:ext cx="1091966" cy="400110"/>
          </a:xfrm>
          <a:prstGeom prst="rect">
            <a:avLst/>
          </a:prstGeom>
          <a:noFill/>
        </p:spPr>
        <p:txBody>
          <a:bodyPr wrap="none" rtlCol="0">
            <a:spAutoFit/>
          </a:bodyPr>
          <a:lstStyle/>
          <a:p>
            <a:pPr algn="ctr"/>
            <a:r>
              <a:rPr lang="en-US" sz="1000" b="1" dirty="0" smtClean="0">
                <a:solidFill>
                  <a:schemeClr val="bg1"/>
                </a:solidFill>
                <a:latin typeface="+mn-lt"/>
                <a:ea typeface="+mn-ea"/>
              </a:rPr>
              <a:t>VMware</a:t>
            </a:r>
          </a:p>
          <a:p>
            <a:pPr algn="ctr"/>
            <a:r>
              <a:rPr lang="en-US" sz="1000" b="1" dirty="0" smtClean="0">
                <a:solidFill>
                  <a:schemeClr val="bg1"/>
                </a:solidFill>
                <a:latin typeface="+mn-lt"/>
                <a:ea typeface="+mn-ea"/>
              </a:rPr>
              <a:t>vCenter Server</a:t>
            </a:r>
          </a:p>
        </p:txBody>
      </p:sp>
      <p:sp>
        <p:nvSpPr>
          <p:cNvPr id="74" name="TextBox 73"/>
          <p:cNvSpPr txBox="1"/>
          <p:nvPr/>
        </p:nvSpPr>
        <p:spPr>
          <a:xfrm>
            <a:off x="4591050" y="4943415"/>
            <a:ext cx="1091966" cy="400110"/>
          </a:xfrm>
          <a:prstGeom prst="rect">
            <a:avLst/>
          </a:prstGeom>
          <a:noFill/>
        </p:spPr>
        <p:txBody>
          <a:bodyPr wrap="none" rtlCol="0">
            <a:spAutoFit/>
          </a:bodyPr>
          <a:lstStyle/>
          <a:p>
            <a:pPr algn="ctr"/>
            <a:r>
              <a:rPr lang="en-US" sz="1000" b="1" dirty="0" smtClean="0">
                <a:solidFill>
                  <a:schemeClr val="bg1"/>
                </a:solidFill>
                <a:latin typeface="+mn-lt"/>
                <a:ea typeface="+mn-ea"/>
              </a:rPr>
              <a:t>VMware</a:t>
            </a:r>
          </a:p>
          <a:p>
            <a:pPr algn="ctr"/>
            <a:r>
              <a:rPr lang="en-US" sz="1000" b="1" dirty="0" smtClean="0">
                <a:solidFill>
                  <a:schemeClr val="bg1"/>
                </a:solidFill>
                <a:latin typeface="+mn-lt"/>
                <a:ea typeface="+mn-ea"/>
              </a:rPr>
              <a:t>vCenter Server</a:t>
            </a:r>
          </a:p>
        </p:txBody>
      </p:sp>
      <p:sp>
        <p:nvSpPr>
          <p:cNvPr id="75" name="TextBox 74"/>
          <p:cNvSpPr txBox="1"/>
          <p:nvPr/>
        </p:nvSpPr>
        <p:spPr>
          <a:xfrm>
            <a:off x="1086633" y="5410200"/>
            <a:ext cx="1199367" cy="246221"/>
          </a:xfrm>
          <a:prstGeom prst="rect">
            <a:avLst/>
          </a:prstGeom>
          <a:noFill/>
        </p:spPr>
        <p:txBody>
          <a:bodyPr wrap="none" rtlCol="0">
            <a:spAutoFit/>
          </a:bodyPr>
          <a:lstStyle/>
          <a:p>
            <a:pPr algn="ctr"/>
            <a:r>
              <a:rPr lang="en-US" sz="1000" b="1" dirty="0" smtClean="0">
                <a:solidFill>
                  <a:schemeClr val="bg1"/>
                </a:solidFill>
                <a:latin typeface="+mn-lt"/>
                <a:ea typeface="+mn-ea"/>
              </a:rPr>
              <a:t>VMware vSphere</a:t>
            </a:r>
          </a:p>
        </p:txBody>
      </p:sp>
      <p:sp>
        <p:nvSpPr>
          <p:cNvPr id="76" name="TextBox 75"/>
          <p:cNvSpPr txBox="1"/>
          <p:nvPr/>
        </p:nvSpPr>
        <p:spPr>
          <a:xfrm>
            <a:off x="2591583" y="5410200"/>
            <a:ext cx="1199367" cy="246221"/>
          </a:xfrm>
          <a:prstGeom prst="rect">
            <a:avLst/>
          </a:prstGeom>
          <a:noFill/>
        </p:spPr>
        <p:txBody>
          <a:bodyPr wrap="none" rtlCol="0">
            <a:spAutoFit/>
          </a:bodyPr>
          <a:lstStyle/>
          <a:p>
            <a:pPr algn="ctr"/>
            <a:r>
              <a:rPr lang="en-US" sz="1000" b="1" dirty="0" smtClean="0">
                <a:solidFill>
                  <a:schemeClr val="bg1"/>
                </a:solidFill>
                <a:latin typeface="+mn-lt"/>
                <a:ea typeface="+mn-ea"/>
              </a:rPr>
              <a:t>VMware vSphere</a:t>
            </a:r>
          </a:p>
        </p:txBody>
      </p:sp>
      <p:sp>
        <p:nvSpPr>
          <p:cNvPr id="77" name="TextBox 76"/>
          <p:cNvSpPr txBox="1"/>
          <p:nvPr/>
        </p:nvSpPr>
        <p:spPr>
          <a:xfrm>
            <a:off x="4544208" y="5410200"/>
            <a:ext cx="1199367" cy="246221"/>
          </a:xfrm>
          <a:prstGeom prst="rect">
            <a:avLst/>
          </a:prstGeom>
          <a:noFill/>
        </p:spPr>
        <p:txBody>
          <a:bodyPr wrap="none" rtlCol="0">
            <a:spAutoFit/>
          </a:bodyPr>
          <a:lstStyle/>
          <a:p>
            <a:pPr algn="ctr"/>
            <a:r>
              <a:rPr lang="en-US" sz="1000" b="1" dirty="0" smtClean="0">
                <a:solidFill>
                  <a:schemeClr val="bg1"/>
                </a:solidFill>
                <a:latin typeface="+mn-lt"/>
                <a:ea typeface="+mn-ea"/>
              </a:rPr>
              <a:t>VMware vSphere</a:t>
            </a:r>
          </a:p>
        </p:txBody>
      </p:sp>
      <p:sp>
        <p:nvSpPr>
          <p:cNvPr id="78" name="TextBox 77"/>
          <p:cNvSpPr txBox="1"/>
          <p:nvPr/>
        </p:nvSpPr>
        <p:spPr>
          <a:xfrm>
            <a:off x="3105150" y="2371725"/>
            <a:ext cx="619080" cy="215444"/>
          </a:xfrm>
          <a:prstGeom prst="rect">
            <a:avLst/>
          </a:prstGeom>
          <a:noFill/>
        </p:spPr>
        <p:txBody>
          <a:bodyPr wrap="none" rtlCol="0">
            <a:spAutoFit/>
          </a:bodyPr>
          <a:lstStyle/>
          <a:p>
            <a:r>
              <a:rPr lang="en-US" sz="800" b="1" dirty="0" smtClean="0">
                <a:solidFill>
                  <a:srgbClr val="333333"/>
                </a:solidFill>
                <a:latin typeface="+mn-lt"/>
                <a:ea typeface="+mn-ea"/>
              </a:rPr>
              <a:t>Catalogs</a:t>
            </a:r>
          </a:p>
        </p:txBody>
      </p:sp>
      <p:pic>
        <p:nvPicPr>
          <p:cNvPr id="1026" name="Picture 2" descr="C:\Users\Abject-3D\Desktop\VMWare Files\FINAL diagrams\Basic Virtualization\3D PNGs\VMW_10Q2_DGRM_Cloud_Director_R8_13.png"/>
          <p:cNvPicPr>
            <a:picLocks noChangeAspect="1" noChangeArrowheads="1"/>
          </p:cNvPicPr>
          <p:nvPr/>
        </p:nvPicPr>
        <p:blipFill>
          <a:blip r:embed="rId16"/>
          <a:srcRect/>
          <a:stretch>
            <a:fillRect/>
          </a:stretch>
        </p:blipFill>
        <p:spPr bwMode="auto">
          <a:xfrm>
            <a:off x="4900613" y="4019551"/>
            <a:ext cx="383762" cy="451485"/>
          </a:xfrm>
          <a:prstGeom prst="rect">
            <a:avLst/>
          </a:prstGeom>
          <a:noFill/>
        </p:spPr>
      </p:pic>
      <p:pic>
        <p:nvPicPr>
          <p:cNvPr id="1027" name="Picture 3" descr="C:\Users\Abject-3D\Desktop\VMWare Files\FINAL diagrams\Basic Virtualization\3D PNGs\VMW_10Q2_DGRM_Cloud_Director_R8_0.png"/>
          <p:cNvPicPr>
            <a:picLocks noChangeAspect="1" noChangeArrowheads="1"/>
          </p:cNvPicPr>
          <p:nvPr/>
        </p:nvPicPr>
        <p:blipFill>
          <a:blip r:embed="rId17"/>
          <a:srcRect/>
          <a:stretch>
            <a:fillRect/>
          </a:stretch>
        </p:blipFill>
        <p:spPr bwMode="auto">
          <a:xfrm>
            <a:off x="1423060" y="2602676"/>
            <a:ext cx="406337" cy="323564"/>
          </a:xfrm>
          <a:prstGeom prst="rect">
            <a:avLst/>
          </a:prstGeom>
          <a:noFill/>
        </p:spPr>
      </p:pic>
      <p:pic>
        <p:nvPicPr>
          <p:cNvPr id="1028" name="Picture 4" descr="C:\Users\Abject-3D\Desktop\VMWare Files\FINAL diagrams\Basic Virtualization\3D PNGs\VMW_10Q2_DGRM_Cloud_Director_R8_1.png"/>
          <p:cNvPicPr>
            <a:picLocks noChangeAspect="1" noChangeArrowheads="1"/>
          </p:cNvPicPr>
          <p:nvPr/>
        </p:nvPicPr>
        <p:blipFill>
          <a:blip r:embed="rId18"/>
          <a:srcRect/>
          <a:stretch>
            <a:fillRect/>
          </a:stretch>
        </p:blipFill>
        <p:spPr bwMode="auto">
          <a:xfrm>
            <a:off x="1954481" y="2601686"/>
            <a:ext cx="428911" cy="323564"/>
          </a:xfrm>
          <a:prstGeom prst="rect">
            <a:avLst/>
          </a:prstGeom>
          <a:noFill/>
        </p:spPr>
      </p:pic>
      <p:pic>
        <p:nvPicPr>
          <p:cNvPr id="1035" name="Picture 11" descr="C:\Users\Abject-3D\Desktop\VMWare Files\FINAL diagrams\Basic Virtualization\3D PNGs\VMW_10Q2_DGRM_Cloud_Director_R8_8.png"/>
          <p:cNvPicPr>
            <a:picLocks noChangeAspect="1" noChangeArrowheads="1"/>
          </p:cNvPicPr>
          <p:nvPr/>
        </p:nvPicPr>
        <p:blipFill>
          <a:blip r:embed="rId19"/>
          <a:srcRect/>
          <a:stretch>
            <a:fillRect/>
          </a:stretch>
        </p:blipFill>
        <p:spPr bwMode="auto">
          <a:xfrm>
            <a:off x="4124325" y="3600450"/>
            <a:ext cx="662178" cy="797624"/>
          </a:xfrm>
          <a:prstGeom prst="rect">
            <a:avLst/>
          </a:prstGeom>
          <a:noFill/>
        </p:spPr>
      </p:pic>
      <p:pic>
        <p:nvPicPr>
          <p:cNvPr id="1036" name="Picture 12" descr="C:\Users\Abject-3D\Desktop\VMWare Files\FINAL diagrams\Basic Virtualization\3D PNGs\VMW_10Q2_DGRM_Cloud_Director_R8_9.png"/>
          <p:cNvPicPr>
            <a:picLocks noChangeAspect="1" noChangeArrowheads="1"/>
          </p:cNvPicPr>
          <p:nvPr/>
        </p:nvPicPr>
        <p:blipFill>
          <a:blip r:embed="rId20"/>
          <a:srcRect/>
          <a:stretch>
            <a:fillRect/>
          </a:stretch>
        </p:blipFill>
        <p:spPr bwMode="auto">
          <a:xfrm>
            <a:off x="4867276" y="3562351"/>
            <a:ext cx="391287" cy="391287"/>
          </a:xfrm>
          <a:prstGeom prst="rect">
            <a:avLst/>
          </a:prstGeom>
          <a:noFill/>
        </p:spPr>
      </p:pic>
      <p:pic>
        <p:nvPicPr>
          <p:cNvPr id="1037" name="Picture 13" descr="C:\Users\Abject-3D\Desktop\VMWare Files\FINAL diagrams\Basic Virtualization\3D PNGs\VMW_10Q2_DGRM_Cloud_Director_R8_10.png"/>
          <p:cNvPicPr>
            <a:picLocks noChangeAspect="1" noChangeArrowheads="1"/>
          </p:cNvPicPr>
          <p:nvPr/>
        </p:nvPicPr>
        <p:blipFill>
          <a:blip r:embed="rId21"/>
          <a:srcRect/>
          <a:stretch>
            <a:fillRect/>
          </a:stretch>
        </p:blipFill>
        <p:spPr bwMode="auto">
          <a:xfrm>
            <a:off x="2324100" y="4038600"/>
            <a:ext cx="383762" cy="451485"/>
          </a:xfrm>
          <a:prstGeom prst="rect">
            <a:avLst/>
          </a:prstGeom>
          <a:noFill/>
        </p:spPr>
      </p:pic>
      <p:pic>
        <p:nvPicPr>
          <p:cNvPr id="1038" name="Picture 14" descr="C:\Users\Abject-3D\Desktop\VMWare Files\FINAL diagrams\Basic Virtualization\3D PNGs\VMW_10Q2_DGRM_Cloud_Director_R8_11.png"/>
          <p:cNvPicPr>
            <a:picLocks noChangeAspect="1" noChangeArrowheads="1"/>
          </p:cNvPicPr>
          <p:nvPr/>
        </p:nvPicPr>
        <p:blipFill>
          <a:blip r:embed="rId22"/>
          <a:srcRect/>
          <a:stretch>
            <a:fillRect/>
          </a:stretch>
        </p:blipFill>
        <p:spPr bwMode="auto">
          <a:xfrm>
            <a:off x="1552575" y="3600450"/>
            <a:ext cx="662178" cy="797624"/>
          </a:xfrm>
          <a:prstGeom prst="rect">
            <a:avLst/>
          </a:prstGeom>
          <a:noFill/>
        </p:spPr>
      </p:pic>
      <p:pic>
        <p:nvPicPr>
          <p:cNvPr id="1039" name="Picture 15" descr="C:\Users\Abject-3D\Desktop\VMWare Files\FINAL diagrams\Basic Virtualization\3D PNGs\VMW_10Q2_DGRM_Cloud_Director_R8_12.png"/>
          <p:cNvPicPr>
            <a:picLocks noChangeAspect="1" noChangeArrowheads="1"/>
          </p:cNvPicPr>
          <p:nvPr/>
        </p:nvPicPr>
        <p:blipFill>
          <a:blip r:embed="rId23"/>
          <a:srcRect/>
          <a:stretch>
            <a:fillRect/>
          </a:stretch>
        </p:blipFill>
        <p:spPr bwMode="auto">
          <a:xfrm>
            <a:off x="2290381" y="3571875"/>
            <a:ext cx="391287" cy="391287"/>
          </a:xfrm>
          <a:prstGeom prst="rect">
            <a:avLst/>
          </a:prstGeom>
          <a:noFill/>
        </p:spPr>
      </p:pic>
      <p:pic>
        <p:nvPicPr>
          <p:cNvPr id="81" name="Picture 8" descr="C:\Users\Abject-3D\Desktop\VMWare Files\FINAL diagrams\Basic Virtualization\3D PNGs\VMW_10Q2_DGRM_Cloud_Director_R8_5.png"/>
          <p:cNvPicPr>
            <a:picLocks noChangeAspect="1" noChangeArrowheads="1"/>
          </p:cNvPicPr>
          <p:nvPr/>
        </p:nvPicPr>
        <p:blipFill>
          <a:blip r:embed="rId24"/>
          <a:srcRect/>
          <a:stretch>
            <a:fillRect/>
          </a:stretch>
        </p:blipFill>
        <p:spPr bwMode="auto">
          <a:xfrm>
            <a:off x="4410075" y="2581275"/>
            <a:ext cx="278416" cy="323564"/>
          </a:xfrm>
          <a:prstGeom prst="rect">
            <a:avLst/>
          </a:prstGeom>
          <a:noFill/>
        </p:spPr>
      </p:pic>
      <p:pic>
        <p:nvPicPr>
          <p:cNvPr id="82" name="Picture 9" descr="C:\Users\Abject-3D\Desktop\VMWare Files\FINAL diagrams\Basic Virtualization\3D PNGs\VMW_10Q2_DGRM_Cloud_Director_R8_6.png"/>
          <p:cNvPicPr>
            <a:picLocks noChangeAspect="1" noChangeArrowheads="1"/>
          </p:cNvPicPr>
          <p:nvPr/>
        </p:nvPicPr>
        <p:blipFill>
          <a:blip r:embed="rId25"/>
          <a:srcRect/>
          <a:stretch>
            <a:fillRect/>
          </a:stretch>
        </p:blipFill>
        <p:spPr bwMode="auto">
          <a:xfrm>
            <a:off x="4848225" y="2571750"/>
            <a:ext cx="188119" cy="323564"/>
          </a:xfrm>
          <a:prstGeom prst="rect">
            <a:avLst/>
          </a:prstGeom>
          <a:noFill/>
        </p:spPr>
      </p:pic>
      <p:pic>
        <p:nvPicPr>
          <p:cNvPr id="83" name="Picture 10" descr="C:\Users\Abject-3D\Desktop\VMWare Files\FINAL diagrams\Basic Virtualization\3D PNGs\VMW_10Q2_DGRM_Cloud_Director_R8_7.png"/>
          <p:cNvPicPr>
            <a:picLocks noChangeAspect="1" noChangeArrowheads="1"/>
          </p:cNvPicPr>
          <p:nvPr/>
        </p:nvPicPr>
        <p:blipFill>
          <a:blip r:embed="rId26"/>
          <a:srcRect l="32571" t="32308" r="32571" b="25846"/>
          <a:stretch>
            <a:fillRect/>
          </a:stretch>
        </p:blipFill>
        <p:spPr bwMode="auto">
          <a:xfrm>
            <a:off x="5208455" y="2567403"/>
            <a:ext cx="293762" cy="327482"/>
          </a:xfrm>
          <a:prstGeom prst="rect">
            <a:avLst/>
          </a:prstGeom>
          <a:noFill/>
        </p:spPr>
      </p:pic>
      <p:pic>
        <p:nvPicPr>
          <p:cNvPr id="86" name="Picture 5" descr="C:\Users\Abject-3D\Desktop\VMWare Files\FINAL diagrams\Basic Virtualization\3D PNGs\VMW_10Q2_DGRM_Cloud_Director_R8_2.png"/>
          <p:cNvPicPr>
            <a:picLocks noChangeAspect="1" noChangeArrowheads="1"/>
          </p:cNvPicPr>
          <p:nvPr/>
        </p:nvPicPr>
        <p:blipFill>
          <a:blip r:embed="rId27"/>
          <a:srcRect/>
          <a:stretch>
            <a:fillRect/>
          </a:stretch>
        </p:blipFill>
        <p:spPr bwMode="auto">
          <a:xfrm>
            <a:off x="2838450" y="2590800"/>
            <a:ext cx="323564" cy="323564"/>
          </a:xfrm>
          <a:prstGeom prst="rect">
            <a:avLst/>
          </a:prstGeom>
          <a:noFill/>
        </p:spPr>
      </p:pic>
      <p:pic>
        <p:nvPicPr>
          <p:cNvPr id="87" name="Picture 6" descr="C:\Users\Abject-3D\Desktop\VMWare Files\FINAL diagrams\Basic Virtualization\3D PNGs\VMW_10Q2_DGRM_Cloud_Director_R8_3.png"/>
          <p:cNvPicPr>
            <a:picLocks noChangeAspect="1" noChangeArrowheads="1"/>
          </p:cNvPicPr>
          <p:nvPr/>
        </p:nvPicPr>
        <p:blipFill>
          <a:blip r:embed="rId28"/>
          <a:srcRect/>
          <a:stretch>
            <a:fillRect/>
          </a:stretch>
        </p:blipFill>
        <p:spPr bwMode="auto">
          <a:xfrm>
            <a:off x="3257550" y="2581275"/>
            <a:ext cx="323564" cy="323564"/>
          </a:xfrm>
          <a:prstGeom prst="rect">
            <a:avLst/>
          </a:prstGeom>
          <a:noFill/>
        </p:spPr>
      </p:pic>
      <p:pic>
        <p:nvPicPr>
          <p:cNvPr id="88" name="Picture 7" descr="C:\Users\Abject-3D\Desktop\VMWare Files\FINAL diagrams\Basic Virtualization\3D PNGs\VMW_10Q2_DGRM_Cloud_Director_R8_4.png"/>
          <p:cNvPicPr>
            <a:picLocks noChangeAspect="1" noChangeArrowheads="1"/>
          </p:cNvPicPr>
          <p:nvPr/>
        </p:nvPicPr>
        <p:blipFill>
          <a:blip r:embed="rId29"/>
          <a:srcRect/>
          <a:stretch>
            <a:fillRect/>
          </a:stretch>
        </p:blipFill>
        <p:spPr bwMode="auto">
          <a:xfrm>
            <a:off x="3667125" y="2590800"/>
            <a:ext cx="331089" cy="323564"/>
          </a:xfrm>
          <a:prstGeom prst="rect">
            <a:avLst/>
          </a:prstGeom>
          <a:noFill/>
        </p:spPr>
      </p:pic>
    </p:spTree>
    <p:extLst>
      <p:ext uri="{BB962C8B-B14F-4D97-AF65-F5344CB8AC3E}">
        <p14:creationId xmlns:p14="http://schemas.microsoft.com/office/powerpoint/2010/main" val="3502348274"/>
      </p:ext>
    </p:extLst>
  </p:cSld>
  <p:clrMapOvr>
    <a:masterClrMapping/>
  </p:clrMapOvr>
  <p:transition>
    <p:fade/>
  </p:transition>
</p:sld>
</file>

<file path=ppt/theme/theme1.xml><?xml version="1.0" encoding="utf-8"?>
<a:theme xmlns:a="http://schemas.openxmlformats.org/drawingml/2006/main" name="VMware Confidential">
  <a:themeElements>
    <a:clrScheme name="VMware Custom">
      <a:dk1>
        <a:srgbClr val="333333"/>
      </a:dk1>
      <a:lt1>
        <a:srgbClr val="FFFFFF"/>
      </a:lt1>
      <a:dk2>
        <a:srgbClr val="4D4D4D"/>
      </a:dk2>
      <a:lt2>
        <a:srgbClr val="C0C0C0"/>
      </a:lt2>
      <a:accent1>
        <a:srgbClr val="0095D3"/>
      </a:accent1>
      <a:accent2>
        <a:srgbClr val="89CBDF"/>
      </a:accent2>
      <a:accent3>
        <a:srgbClr val="003D79"/>
      </a:accent3>
      <a:accent4>
        <a:srgbClr val="6DB33F"/>
      </a:accent4>
      <a:accent5>
        <a:srgbClr val="F8981D"/>
      </a:accent5>
      <a:accent6>
        <a:srgbClr val="D9541E"/>
      </a:accent6>
      <a:hlink>
        <a:srgbClr val="0095D3"/>
      </a:hlink>
      <a:folHlink>
        <a:srgbClr val="89CBDF"/>
      </a:folHlink>
    </a:clrScheme>
    <a:fontScheme name="VMware1">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19050">
          <a:solidFill>
            <a:schemeClr val="accent3"/>
          </a:solidFill>
          <a:round/>
          <a:headEnd/>
          <a:tailEnd/>
        </a:ln>
      </a:spPr>
      <a:bodyPr wrap="none" lIns="0" tIns="0" rIns="0" bIns="0" rtlCol="0" anchor="ctr"/>
      <a:lstStyle>
        <a:defPPr marL="0" marR="0" indent="0" algn="ctr" defTabSz="914400" eaLnBrk="1" latinLnBrk="0" hangingPunct="1">
          <a:lnSpc>
            <a:spcPct val="100000"/>
          </a:lnSpc>
          <a:buClrTx/>
          <a:buSzTx/>
          <a:buFontTx/>
          <a:buNone/>
          <a:tabLst/>
          <a:defRPr sz="1800" dirty="0" err="1" smtClean="0">
            <a:solidFill>
              <a:srgbClr val="FFFFFF"/>
            </a:solidFill>
          </a:defRPr>
        </a:defPPr>
      </a:lstStyle>
    </a:spDef>
    <a:lnDef>
      <a:spPr bwMode="auto">
        <a:solidFill>
          <a:srgbClr val="0095D3"/>
        </a:solidFill>
        <a:ln w="19050" cap="flat" cmpd="sng" algn="ctr">
          <a:solidFill>
            <a:schemeClr val="tx1"/>
          </a:solidFill>
          <a:prstDash val="solid"/>
          <a:round/>
          <a:headEnd type="none" w="med" len="med"/>
          <a:tailEnd type="none" w="med" len="med"/>
        </a:ln>
        <a:effectLst/>
      </a:spPr>
      <a:bodyPr/>
      <a:lstStyle/>
    </a:lnDef>
    <a:txDef>
      <a:spPr>
        <a:noFill/>
      </a:spPr>
      <a:bodyPr wrap="square" rtlCol="0">
        <a:spAutoFit/>
      </a:bodyPr>
      <a:lstStyle>
        <a:defPPr algn="l">
          <a:defRPr sz="2000" dirty="0" err="1" smtClean="0">
            <a:solidFill>
              <a:srgbClr val="333333"/>
            </a:solidFill>
            <a:latin typeface="+mn-lt"/>
            <a:ea typeface="+mn-ea"/>
          </a:defRPr>
        </a:defPPr>
      </a:lstStyle>
    </a:txDef>
  </a:objectDefaults>
  <a:extraClrSchemeLst>
    <a:extraClrScheme>
      <a:clrScheme name="VMware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VMware Non-Confidential">
  <a:themeElements>
    <a:clrScheme name="VMware Custom">
      <a:dk1>
        <a:srgbClr val="333333"/>
      </a:dk1>
      <a:lt1>
        <a:srgbClr val="FFFFFF"/>
      </a:lt1>
      <a:dk2>
        <a:srgbClr val="4D4D4D"/>
      </a:dk2>
      <a:lt2>
        <a:srgbClr val="C0C0C0"/>
      </a:lt2>
      <a:accent1>
        <a:srgbClr val="0095D3"/>
      </a:accent1>
      <a:accent2>
        <a:srgbClr val="89CBDF"/>
      </a:accent2>
      <a:accent3>
        <a:srgbClr val="003D79"/>
      </a:accent3>
      <a:accent4>
        <a:srgbClr val="6DB33F"/>
      </a:accent4>
      <a:accent5>
        <a:srgbClr val="F8981D"/>
      </a:accent5>
      <a:accent6>
        <a:srgbClr val="D9541E"/>
      </a:accent6>
      <a:hlink>
        <a:srgbClr val="0095D3"/>
      </a:hlink>
      <a:folHlink>
        <a:srgbClr val="89CBDF"/>
      </a:folHlink>
    </a:clrScheme>
    <a:fontScheme name="VMware1">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12700">
          <a:solidFill>
            <a:schemeClr val="accent3"/>
          </a:solidFill>
          <a:round/>
          <a:headEnd/>
          <a:tailEnd/>
        </a:ln>
      </a:spPr>
      <a:bodyPr wrap="none" lIns="0" tIns="0" rIns="0" bIns="0" rtlCol="0" anchor="ctr"/>
      <a:lstStyle>
        <a:defPPr marL="0" marR="0" indent="0" algn="ctr" defTabSz="914400" eaLnBrk="1" latinLnBrk="0" hangingPunct="1">
          <a:lnSpc>
            <a:spcPct val="100000"/>
          </a:lnSpc>
          <a:buClrTx/>
          <a:buSzTx/>
          <a:buFontTx/>
          <a:buNone/>
          <a:tabLst/>
          <a:defRPr sz="1800" dirty="0" err="1" smtClean="0">
            <a:solidFill>
              <a:srgbClr val="FFFFFF"/>
            </a:solidFill>
          </a:defRPr>
        </a:defPPr>
      </a:lstStyle>
    </a:spDef>
    <a:lnDef>
      <a:spPr bwMode="auto">
        <a:xfrm>
          <a:off x="0" y="0"/>
          <a:ext cx="1" cy="1"/>
        </a:xfrm>
        <a:custGeom>
          <a:avLst/>
          <a:gdLst/>
          <a:ahLst/>
          <a:cxnLst/>
          <a:rect l="0" t="0" r="0" b="0"/>
          <a:pathLst/>
        </a:custGeom>
        <a:solidFill>
          <a:srgbClr val="0095D3"/>
        </a:solidFill>
        <a:ln w="9525" cap="flat" cmpd="sng" algn="ctr">
          <a:no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40000"/>
          </a:spcAft>
          <a:buClrTx/>
          <a:buSzTx/>
          <a:buFontTx/>
          <a:buNone/>
          <a:tabLst/>
          <a:defRPr kumimoji="0" lang="en-US" sz="2400" b="0" i="0" u="none" strike="noStrike" cap="none" normalizeH="0" baseline="0" smtClean="0">
            <a:ln>
              <a:noFill/>
            </a:ln>
            <a:solidFill>
              <a:srgbClr val="0095D3"/>
            </a:solidFill>
            <a:effectLst/>
            <a:latin typeface="Arial" charset="0"/>
            <a:ea typeface="ＭＳ Ｐゴシック" pitchFamily="34" charset="-128"/>
          </a:defRPr>
        </a:defPPr>
      </a:lstStyle>
    </a:lnDef>
    <a:txDef>
      <a:spPr>
        <a:noFill/>
      </a:spPr>
      <a:bodyPr wrap="square" rtlCol="0">
        <a:spAutoFit/>
      </a:bodyPr>
      <a:lstStyle>
        <a:defPPr algn="l">
          <a:defRPr sz="2000" dirty="0" err="1" smtClean="0">
            <a:solidFill>
              <a:srgbClr val="333333"/>
            </a:solidFill>
            <a:latin typeface="+mn-lt"/>
            <a:ea typeface="+mn-ea"/>
          </a:defRPr>
        </a:defPPr>
      </a:lstStyle>
    </a:txDef>
  </a:objectDefaults>
  <a:extraClrSchemeLst>
    <a:extraClrScheme>
      <a:clrScheme name="VMware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DE7A1F28F603D4F8A74961171AACF0F" ma:contentTypeVersion="0" ma:contentTypeDescription="Create a new document." ma:contentTypeScope="" ma:versionID="01c28ffe22cd42c27289fcca63c20005">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337B38B2-CCC5-41D5-8BC7-61A98DB1247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7E38A1A1-7364-48E9-B6DB-3AD41C7D758D}">
  <ds:schemaRefs>
    <ds:schemaRef ds:uri="http://schemas.microsoft.com/sharepoint/v3/contenttype/forms"/>
  </ds:schemaRefs>
</ds:datastoreItem>
</file>

<file path=customXml/itemProps3.xml><?xml version="1.0" encoding="utf-8"?>
<ds:datastoreItem xmlns:ds="http://schemas.openxmlformats.org/officeDocument/2006/customXml" ds:itemID="{BA0A7AED-C8C8-4AA5-A741-B6B8F861AF76}">
  <ds:schemaRefs>
    <ds:schemaRef ds:uri="http://purl.org/dc/dcmitype/"/>
    <ds:schemaRef ds:uri="http://www.w3.org/XML/1998/namespace"/>
    <ds:schemaRef ds:uri="http://schemas.microsoft.com/office/2006/metadata/properties"/>
    <ds:schemaRef ds:uri="http://purl.org/dc/terms/"/>
    <ds:schemaRef ds:uri="http://schemas.microsoft.com/office/2006/documentManagement/types"/>
    <ds:schemaRef ds:uri="http://schemas.openxmlformats.org/package/2006/metadata/core-propertie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VMware_template_091002</Template>
  <TotalTime>16075</TotalTime>
  <Words>506</Words>
  <Application>Microsoft Office PowerPoint</Application>
  <PresentationFormat>On-screen Show (4:3)</PresentationFormat>
  <Paragraphs>139</Paragraphs>
  <Slides>13</Slides>
  <Notes>3</Notes>
  <HiddenSlides>3</HiddenSlides>
  <MMClips>0</MMClips>
  <ScaleCrop>false</ScaleCrop>
  <HeadingPairs>
    <vt:vector size="4" baseType="variant">
      <vt:variant>
        <vt:lpstr>Theme</vt:lpstr>
      </vt:variant>
      <vt:variant>
        <vt:i4>2</vt:i4>
      </vt:variant>
      <vt:variant>
        <vt:lpstr>Slide Titles</vt:lpstr>
      </vt:variant>
      <vt:variant>
        <vt:i4>13</vt:i4>
      </vt:variant>
    </vt:vector>
  </HeadingPairs>
  <TitlesOfParts>
    <vt:vector size="15" baseType="lpstr">
      <vt:lpstr>VMware Confidential</vt:lpstr>
      <vt:lpstr>VMware Non-Confidential</vt:lpstr>
      <vt:lpstr>ACME Corp Virtual Environment</vt:lpstr>
      <vt:lpstr> Agenda</vt:lpstr>
      <vt:lpstr>About Us</vt:lpstr>
      <vt:lpstr>Business Problem</vt:lpstr>
      <vt:lpstr>Technical Solution</vt:lpstr>
      <vt:lpstr>Technical Solution (2)</vt:lpstr>
      <vt:lpstr>Lessons Learned</vt:lpstr>
      <vt:lpstr>Future Plans</vt:lpstr>
      <vt:lpstr>VMware vCloud Director</vt:lpstr>
      <vt:lpstr>Questions?</vt:lpstr>
      <vt:lpstr>Color Palette</vt:lpstr>
      <vt:lpstr>3D shapes</vt:lpstr>
      <vt:lpstr>Icon and Diagram Library</vt:lpstr>
    </vt:vector>
  </TitlesOfParts>
  <Company>—</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VMware presentation</dc:title>
  <dc:creator>—</dc:creator>
  <cp:lastModifiedBy>Virgil</cp:lastModifiedBy>
  <cp:revision>487</cp:revision>
  <dcterms:created xsi:type="dcterms:W3CDTF">2011-03-14T18:46:38Z</dcterms:created>
  <dcterms:modified xsi:type="dcterms:W3CDTF">2011-05-25T01:43:39Z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0x0101005DE7A1F28F603D4F8A74961171AACF0F</vt:lpwstr>
  </property>
  <property fmtid="{D5CDD505-2E9C-101B-9397-08002B2CF9AE}" pid="3" name="Order">
    <vt:r8>4700</vt:r8>
  </property>
  <property fmtid="{D5CDD505-2E9C-101B-9397-08002B2CF9AE}" pid="4" name="Num">
    <vt:lpwstr>4</vt:lpwstr>
  </property>
</Properties>
</file>